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6" r:id="rId4"/>
  </p:sldMasterIdLst>
  <p:notesMasterIdLst>
    <p:notesMasterId r:id="rId29"/>
  </p:notesMasterIdLst>
  <p:handoutMasterIdLst>
    <p:handoutMasterId r:id="rId30"/>
  </p:handoutMasterIdLst>
  <p:sldIdLst>
    <p:sldId id="256" r:id="rId5"/>
    <p:sldId id="294" r:id="rId6"/>
    <p:sldId id="278" r:id="rId7"/>
    <p:sldId id="298" r:id="rId8"/>
    <p:sldId id="304" r:id="rId9"/>
    <p:sldId id="299" r:id="rId10"/>
    <p:sldId id="282" r:id="rId11"/>
    <p:sldId id="300" r:id="rId12"/>
    <p:sldId id="306" r:id="rId13"/>
    <p:sldId id="307" r:id="rId14"/>
    <p:sldId id="308" r:id="rId15"/>
    <p:sldId id="311" r:id="rId16"/>
    <p:sldId id="312" r:id="rId17"/>
    <p:sldId id="313" r:id="rId18"/>
    <p:sldId id="319" r:id="rId19"/>
    <p:sldId id="314" r:id="rId20"/>
    <p:sldId id="315" r:id="rId21"/>
    <p:sldId id="316" r:id="rId22"/>
    <p:sldId id="317" r:id="rId23"/>
    <p:sldId id="318" r:id="rId24"/>
    <p:sldId id="309" r:id="rId25"/>
    <p:sldId id="310" r:id="rId26"/>
    <p:sldId id="302" r:id="rId27"/>
    <p:sldId id="276"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372B693B-E40E-42F2-80BB-6AF3693FEFC2}">
          <p14:sldIdLst>
            <p14:sldId id="256"/>
            <p14:sldId id="294"/>
            <p14:sldId id="278"/>
            <p14:sldId id="298"/>
            <p14:sldId id="304"/>
            <p14:sldId id="299"/>
            <p14:sldId id="282"/>
            <p14:sldId id="300"/>
            <p14:sldId id="306"/>
            <p14:sldId id="307"/>
            <p14:sldId id="308"/>
            <p14:sldId id="311"/>
            <p14:sldId id="312"/>
            <p14:sldId id="313"/>
            <p14:sldId id="319"/>
            <p14:sldId id="314"/>
            <p14:sldId id="315"/>
            <p14:sldId id="316"/>
            <p14:sldId id="317"/>
            <p14:sldId id="318"/>
            <p14:sldId id="309"/>
            <p14:sldId id="310"/>
            <p14:sldId id="302"/>
            <p14:sldId id="276"/>
          </p14:sldIdLst>
        </p14:section>
      </p14:sectionLst>
    </p:ext>
    <p:ext uri="{EFAFB233-063F-42B5-8137-9DF3F51BA10A}">
      <p15:sldGuideLst xmlns:p15="http://schemas.microsoft.com/office/powerpoint/2012/main">
        <p15:guide id="1" orient="horz" pos="3360" userDrawn="1">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9E6DF"/>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339" autoAdjust="0"/>
    <p:restoredTop sz="94660"/>
  </p:normalViewPr>
  <p:slideViewPr>
    <p:cSldViewPr snapToGrid="0">
      <p:cViewPr varScale="1">
        <p:scale>
          <a:sx n="84" d="100"/>
          <a:sy n="84" d="100"/>
        </p:scale>
        <p:origin x="158" y="72"/>
      </p:cViewPr>
      <p:guideLst>
        <p:guide orient="horz" pos="3360"/>
        <p:guide pos="3840"/>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p:scale>
          <a:sx n="1" d="2"/>
          <a:sy n="1" d="2"/>
        </p:scale>
        <p:origin x="0" y="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microsoft.com/office/2018/10/relationships/authors" Target="author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handoutMaster" Target="handoutMasters/handoutMaster1.xml"/><Relationship Id="rId35"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3F6ED8B-CF52-4A64-BACC-61D9C1041E0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0D7022B2-02C5-4E03-99BC-0BA3C57AC49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352A77B-D33C-49B3-A83C-450AA2ED72B3}" type="datetimeFigureOut">
              <a:rPr lang="en-US" smtClean="0"/>
              <a:t>12/10/2021</a:t>
            </a:fld>
            <a:endParaRPr lang="en-US" dirty="0"/>
          </a:p>
        </p:txBody>
      </p:sp>
      <p:sp>
        <p:nvSpPr>
          <p:cNvPr id="4" name="Footer Placeholder 3">
            <a:extLst>
              <a:ext uri="{FF2B5EF4-FFF2-40B4-BE49-F238E27FC236}">
                <a16:creationId xmlns:a16="http://schemas.microsoft.com/office/drawing/2014/main" id="{BC3FEE8C-8D38-4F2A-950E-071C6823E27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C567A6D-959B-4552-AB8D-4CCA819CAA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BF9A36D-7FAC-478F-9944-F324014F6FD1}" type="slidenum">
              <a:rPr lang="en-US" smtClean="0"/>
              <a:t>‹#›</a:t>
            </a:fld>
            <a:endParaRPr lang="en-US" dirty="0"/>
          </a:p>
        </p:txBody>
      </p:sp>
    </p:spTree>
    <p:extLst>
      <p:ext uri="{BB962C8B-B14F-4D97-AF65-F5344CB8AC3E}">
        <p14:creationId xmlns:p14="http://schemas.microsoft.com/office/powerpoint/2010/main" val="134246769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8D8F9A-F5CB-4EF8-A859-ED5E107B9763}" type="datetimeFigureOut">
              <a:rPr lang="en-US" smtClean="0"/>
              <a:t>12/10/2021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4B9A9E5-4F7F-4A7D-9DE1-899232329269}" type="slidenum">
              <a:rPr lang="en-US" smtClean="0"/>
              <a:t>‹#›</a:t>
            </a:fld>
            <a:endParaRPr lang="en-US" dirty="0"/>
          </a:p>
        </p:txBody>
      </p:sp>
    </p:spTree>
    <p:extLst>
      <p:ext uri="{BB962C8B-B14F-4D97-AF65-F5344CB8AC3E}">
        <p14:creationId xmlns:p14="http://schemas.microsoft.com/office/powerpoint/2010/main" val="13877831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2.svg"/><Relationship Id="rId7" Type="http://schemas.openxmlformats.org/officeDocument/2006/relationships/image" Target="../media/image16.svg"/><Relationship Id="rId2" Type="http://schemas.openxmlformats.org/officeDocument/2006/relationships/image" Target="../media/image11.png"/><Relationship Id="rId1" Type="http://schemas.openxmlformats.org/officeDocument/2006/relationships/slideMaster" Target="../slideMasters/slideMaster1.xml"/><Relationship Id="rId6" Type="http://schemas.openxmlformats.org/officeDocument/2006/relationships/image" Target="../media/image15.png"/><Relationship Id="rId5" Type="http://schemas.openxmlformats.org/officeDocument/2006/relationships/image" Target="../media/image14.svg"/><Relationship Id="rId4" Type="http://schemas.openxmlformats.org/officeDocument/2006/relationships/image" Target="../media/image13.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1.xml"/><Relationship Id="rId5" Type="http://schemas.openxmlformats.org/officeDocument/2006/relationships/image" Target="../media/image24.svg"/><Relationship Id="rId4" Type="http://schemas.openxmlformats.org/officeDocument/2006/relationships/image" Target="../media/image23.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416040" y="4434840"/>
            <a:ext cx="4941771" cy="1122202"/>
          </a:xfrm>
        </p:spPr>
        <p:txBody>
          <a:bodyPr anchor="b">
            <a:noAutofit/>
          </a:bodyPr>
          <a:lstStyle>
            <a:lvl1pPr algn="l">
              <a:defRPr sz="3600" cap="all" spc="150" baseline="0"/>
            </a:lvl1pPr>
          </a:lstStyle>
          <a:p>
            <a:r>
              <a:rPr lang="en-US" dirty="0"/>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6416041" y="5586890"/>
            <a:ext cx="4941770" cy="396660"/>
          </a:xfrm>
        </p:spPr>
        <p:txBody>
          <a:bodyPr>
            <a:normAutofit/>
          </a:bodyPr>
          <a:lstStyle>
            <a:lvl1pPr marL="0" indent="0" algn="l">
              <a:lnSpc>
                <a:spcPct val="100000"/>
              </a:lnSpc>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8" name="Graphic 7">
            <a:extLst>
              <a:ext uri="{FF2B5EF4-FFF2-40B4-BE49-F238E27FC236}">
                <a16:creationId xmlns:a16="http://schemas.microsoft.com/office/drawing/2014/main" id="{A04F1E16-9A84-4D0E-9706-79C396AF6AE6}"/>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9358" t="23650" b="-1"/>
          <a:stretch/>
        </p:blipFill>
        <p:spPr>
          <a:xfrm>
            <a:off x="0" y="0"/>
            <a:ext cx="9488312" cy="5054323"/>
          </a:xfrm>
          <a:prstGeom prst="rect">
            <a:avLst/>
          </a:prstGeom>
        </p:spPr>
      </p:pic>
    </p:spTree>
    <p:extLst>
      <p:ext uri="{BB962C8B-B14F-4D97-AF65-F5344CB8AC3E}">
        <p14:creationId xmlns:p14="http://schemas.microsoft.com/office/powerpoint/2010/main" val="9131086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  Content">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cap="all" spc="150" baseline="0" dirty="0">
                <a:solidFill>
                  <a:schemeClr val="bg1"/>
                </a:solidFill>
                <a:latin typeface="+mj-lt"/>
                <a:ea typeface="+mj-ea"/>
                <a:cs typeface="+mj-cs"/>
              </a:defRPr>
            </a:lvl1pPr>
          </a:lstStyle>
          <a:p>
            <a:r>
              <a:rPr lang="en-US"/>
              <a:t>CLICK TO EDIT MASTER TITLE STYLE</a:t>
            </a:r>
          </a:p>
        </p:txBody>
      </p:sp>
      <p:pic>
        <p:nvPicPr>
          <p:cNvPr id="11" name="Graphic 10">
            <a:extLst>
              <a:ext uri="{FF2B5EF4-FFF2-40B4-BE49-F238E27FC236}">
                <a16:creationId xmlns:a16="http://schemas.microsoft.com/office/drawing/2014/main" id="{B38B0D13-BD5F-460B-B337-F4A9342026D0}"/>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465141" y="2358007"/>
            <a:ext cx="2438400" cy="2019300"/>
          </a:xfrm>
          <a:prstGeom prst="rect">
            <a:avLst/>
          </a:prstGeom>
        </p:spPr>
      </p:pic>
      <p:pic>
        <p:nvPicPr>
          <p:cNvPr id="13" name="Graphic 12">
            <a:extLst>
              <a:ext uri="{FF2B5EF4-FFF2-40B4-BE49-F238E27FC236}">
                <a16:creationId xmlns:a16="http://schemas.microsoft.com/office/drawing/2014/main" id="{BE72876B-D3DA-4462-9E24-3354D8D02A27}"/>
              </a:ext>
              <a:ext uri="{C183D7F6-B498-43B3-948B-1728B52AA6E4}">
                <adec:decorative xmlns:adec="http://schemas.microsoft.com/office/drawing/2017/decorative" val="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5000625" y="2531837"/>
            <a:ext cx="2190750" cy="1943100"/>
          </a:xfrm>
          <a:prstGeom prst="rect">
            <a:avLst/>
          </a:prstGeom>
        </p:spPr>
      </p:pic>
      <p:pic>
        <p:nvPicPr>
          <p:cNvPr id="15" name="Graphic 14">
            <a:extLst>
              <a:ext uri="{FF2B5EF4-FFF2-40B4-BE49-F238E27FC236}">
                <a16:creationId xmlns:a16="http://schemas.microsoft.com/office/drawing/2014/main" id="{14A539B6-6E3F-41BA-ACE2-76E8BB651636}"/>
              </a:ext>
              <a:ext uri="{C183D7F6-B498-43B3-948B-1728B52AA6E4}">
                <adec:decorative xmlns:adec="http://schemas.microsoft.com/office/drawing/2017/decorative" val="1"/>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8345608" y="2421056"/>
            <a:ext cx="2324100" cy="2057400"/>
          </a:xfrm>
          <a:prstGeom prst="rect">
            <a:avLst/>
          </a:prstGeom>
        </p:spPr>
      </p:pic>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063855" y="3064615"/>
            <a:ext cx="1240971" cy="823912"/>
          </a:xfrm>
        </p:spPr>
        <p:txBody>
          <a:bodyPr anchor="ctr">
            <a:noAutofit/>
          </a:bodyPr>
          <a:lstStyle>
            <a:lvl1pPr marL="0" indent="0" algn="ctr">
              <a:buNone/>
              <a:defRPr lang="en-US" sz="4000" kern="1200" cap="all" spc="150" baseline="0" dirty="0" smtClean="0">
                <a:solidFill>
                  <a:schemeClr val="bg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23" name="Text Placeholder 2">
            <a:extLst>
              <a:ext uri="{FF2B5EF4-FFF2-40B4-BE49-F238E27FC236}">
                <a16:creationId xmlns:a16="http://schemas.microsoft.com/office/drawing/2014/main" id="{A066E2EA-C6EA-4A02-818E-33BD582D92E7}"/>
              </a:ext>
            </a:extLst>
          </p:cNvPr>
          <p:cNvSpPr>
            <a:spLocks noGrp="1"/>
          </p:cNvSpPr>
          <p:nvPr>
            <p:ph type="body" idx="15" hasCustomPrompt="1"/>
          </p:nvPr>
        </p:nvSpPr>
        <p:spPr>
          <a:xfrm>
            <a:off x="5475514" y="3064615"/>
            <a:ext cx="1240971" cy="823912"/>
          </a:xfrm>
        </p:spPr>
        <p:txBody>
          <a:bodyPr anchor="ctr">
            <a:noAutofit/>
          </a:bodyPr>
          <a:lstStyle>
            <a:lvl1pPr marL="0" indent="0" algn="ctr">
              <a:buNone/>
              <a:defRPr lang="en-US" sz="4000" kern="1200" cap="all" spc="150" baseline="0" dirty="0" smtClean="0">
                <a:solidFill>
                  <a:schemeClr val="bg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24" name="Text Placeholder 2">
            <a:extLst>
              <a:ext uri="{FF2B5EF4-FFF2-40B4-BE49-F238E27FC236}">
                <a16:creationId xmlns:a16="http://schemas.microsoft.com/office/drawing/2014/main" id="{97B9C3B0-3522-407C-B662-631E19ECC95F}"/>
              </a:ext>
            </a:extLst>
          </p:cNvPr>
          <p:cNvSpPr>
            <a:spLocks noGrp="1"/>
          </p:cNvSpPr>
          <p:nvPr>
            <p:ph type="body" idx="16" hasCustomPrompt="1"/>
          </p:nvPr>
        </p:nvSpPr>
        <p:spPr>
          <a:xfrm>
            <a:off x="8887174" y="3064615"/>
            <a:ext cx="1240971" cy="823912"/>
          </a:xfrm>
        </p:spPr>
        <p:txBody>
          <a:bodyPr anchor="ctr">
            <a:noAutofit/>
          </a:bodyPr>
          <a:lstStyle>
            <a:lvl1pPr marL="0" indent="0" algn="ctr">
              <a:buNone/>
              <a:defRPr lang="en-US" sz="4000" kern="1200" cap="all" spc="150" baseline="0" dirty="0" smtClean="0">
                <a:solidFill>
                  <a:schemeClr val="bg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1129698" y="4824188"/>
            <a:ext cx="3124093" cy="462927"/>
          </a:xfrm>
        </p:spPr>
        <p:txBody>
          <a:bodyPr>
            <a:noAutofit/>
          </a:bodyPr>
          <a:lstStyle>
            <a:lvl1pPr marL="0" indent="0" algn="ctr">
              <a:lnSpc>
                <a:spcPct val="100000"/>
              </a:lnSpc>
              <a:buNone/>
              <a:defRPr sz="2000" cap="all" spc="50" baseline="0">
                <a:solidFill>
                  <a:schemeClr val="bg1"/>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sp>
        <p:nvSpPr>
          <p:cNvPr id="25" name="Content Placeholder 3">
            <a:extLst>
              <a:ext uri="{FF2B5EF4-FFF2-40B4-BE49-F238E27FC236}">
                <a16:creationId xmlns:a16="http://schemas.microsoft.com/office/drawing/2014/main" id="{82D8880F-3EAC-45C9-91F2-19A193791A18}"/>
              </a:ext>
            </a:extLst>
          </p:cNvPr>
          <p:cNvSpPr>
            <a:spLocks noGrp="1"/>
          </p:cNvSpPr>
          <p:nvPr>
            <p:ph sz="half" idx="17"/>
          </p:nvPr>
        </p:nvSpPr>
        <p:spPr>
          <a:xfrm>
            <a:off x="1129698" y="5280763"/>
            <a:ext cx="3124093" cy="462927"/>
          </a:xfrm>
        </p:spPr>
        <p:txBody>
          <a:bodyPr>
            <a:normAutofit/>
          </a:bodyPr>
          <a:lstStyle>
            <a:lvl1pPr marL="0" indent="0" algn="ctr">
              <a:lnSpc>
                <a:spcPct val="100000"/>
              </a:lnSpc>
              <a:buNone/>
              <a:defRPr sz="1400" cap="none" spc="50" baseline="0">
                <a:solidFill>
                  <a:schemeClr val="bg1"/>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4526261" y="4824188"/>
            <a:ext cx="3139479" cy="462927"/>
          </a:xfrm>
        </p:spPr>
        <p:txBody>
          <a:bodyPr>
            <a:normAutofit/>
          </a:bodyPr>
          <a:lstStyle>
            <a:lvl1pPr marL="0" indent="0" algn="ctr">
              <a:lnSpc>
                <a:spcPct val="100000"/>
              </a:lnSpc>
              <a:buNone/>
              <a:defRPr sz="2000" cap="all" spc="50" baseline="0">
                <a:solidFill>
                  <a:schemeClr val="bg1"/>
                </a:solidFill>
              </a:defRPr>
            </a:lvl1pPr>
            <a:lvl2pPr marL="457200" indent="0">
              <a:lnSpc>
                <a:spcPct val="100000"/>
              </a:lnSpc>
              <a:buNone/>
              <a:defRPr sz="2000" cap="all"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sp>
        <p:nvSpPr>
          <p:cNvPr id="26" name="Content Placeholder 5">
            <a:extLst>
              <a:ext uri="{FF2B5EF4-FFF2-40B4-BE49-F238E27FC236}">
                <a16:creationId xmlns:a16="http://schemas.microsoft.com/office/drawing/2014/main" id="{9019518E-E850-403D-A5B5-4B53F8C4A56B}"/>
              </a:ext>
            </a:extLst>
          </p:cNvPr>
          <p:cNvSpPr>
            <a:spLocks noGrp="1"/>
          </p:cNvSpPr>
          <p:nvPr>
            <p:ph sz="quarter" idx="18"/>
          </p:nvPr>
        </p:nvSpPr>
        <p:spPr>
          <a:xfrm>
            <a:off x="4526261" y="5280763"/>
            <a:ext cx="3139479" cy="462927"/>
          </a:xfrm>
        </p:spPr>
        <p:txBody>
          <a:bodyPr>
            <a:normAutofit/>
          </a:bodyPr>
          <a:lstStyle>
            <a:lvl1pPr marL="0" indent="0" algn="ctr">
              <a:lnSpc>
                <a:spcPct val="100000"/>
              </a:lnSpc>
              <a:buNone/>
              <a:defRPr sz="1400" cap="none" spc="50" baseline="0">
                <a:solidFill>
                  <a:schemeClr val="bg1"/>
                </a:solidFill>
              </a:defRPr>
            </a:lvl1pPr>
            <a:lvl2pPr marL="457200" indent="0" algn="ctr">
              <a:lnSpc>
                <a:spcPct val="100000"/>
              </a:lnSpc>
              <a:buNone/>
              <a:defRPr sz="1400" cap="none"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a:p>
            <a:pPr lvl="1"/>
            <a:r>
              <a:rPr lang="en-US"/>
              <a:t>Second level</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7938210" y="4824188"/>
            <a:ext cx="3124093" cy="462927"/>
          </a:xfrm>
        </p:spPr>
        <p:txBody>
          <a:bodyPr>
            <a:noAutofit/>
          </a:bodyPr>
          <a:lstStyle>
            <a:lvl1pPr marL="0" indent="0" algn="ctr">
              <a:lnSpc>
                <a:spcPct val="100000"/>
              </a:lnSpc>
              <a:buNone/>
              <a:defRPr sz="2000" cap="all" spc="50" baseline="0">
                <a:solidFill>
                  <a:schemeClr val="bg1"/>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sp>
        <p:nvSpPr>
          <p:cNvPr id="27" name="Content Placeholder 3">
            <a:extLst>
              <a:ext uri="{FF2B5EF4-FFF2-40B4-BE49-F238E27FC236}">
                <a16:creationId xmlns:a16="http://schemas.microsoft.com/office/drawing/2014/main" id="{A8058154-45E5-403E-B714-AC85774F391F}"/>
              </a:ext>
            </a:extLst>
          </p:cNvPr>
          <p:cNvSpPr>
            <a:spLocks noGrp="1"/>
          </p:cNvSpPr>
          <p:nvPr>
            <p:ph sz="half" idx="19"/>
          </p:nvPr>
        </p:nvSpPr>
        <p:spPr>
          <a:xfrm>
            <a:off x="7938210" y="5280763"/>
            <a:ext cx="3124093" cy="462927"/>
          </a:xfrm>
        </p:spPr>
        <p:txBody>
          <a:bodyPr>
            <a:normAutofit/>
          </a:bodyPr>
          <a:lstStyle>
            <a:lvl1pPr marL="0" indent="0" algn="ctr">
              <a:lnSpc>
                <a:spcPct val="100000"/>
              </a:lnSpc>
              <a:buNone/>
              <a:defRPr sz="1400" cap="none" spc="50" baseline="0">
                <a:solidFill>
                  <a:schemeClr val="bg1"/>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1442619314"/>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Two Conten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2933700" y="892177"/>
            <a:ext cx="8421688" cy="1325563"/>
          </a:xfrm>
        </p:spPr>
        <p:txBody>
          <a:bodyPr>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933700" y="2776936"/>
            <a:ext cx="3924300"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2933700" y="3834606"/>
            <a:ext cx="3924300"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7410173" y="2776936"/>
            <a:ext cx="3943627"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7410173" y="3834606"/>
            <a:ext cx="3943627"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pic>
        <p:nvPicPr>
          <p:cNvPr id="11" name="Graphic 10">
            <a:extLst>
              <a:ext uri="{FF2B5EF4-FFF2-40B4-BE49-F238E27FC236}">
                <a16:creationId xmlns:a16="http://schemas.microsoft.com/office/drawing/2014/main" id="{EE24E1DB-1F20-4C28-8069-D9219D1F8BBD}"/>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39434" t="20278" b="22673"/>
          <a:stretch/>
        </p:blipFill>
        <p:spPr>
          <a:xfrm>
            <a:off x="25785" y="0"/>
            <a:ext cx="4368030" cy="3912394"/>
          </a:xfrm>
          <a:prstGeom prst="rect">
            <a:avLst/>
          </a:prstGeom>
        </p:spPr>
      </p:pic>
    </p:spTree>
    <p:extLst>
      <p:ext uri="{BB962C8B-B14F-4D97-AF65-F5344CB8AC3E}">
        <p14:creationId xmlns:p14="http://schemas.microsoft.com/office/powerpoint/2010/main" val="30217409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pic>
        <p:nvPicPr>
          <p:cNvPr id="14" name="Graphic 13">
            <a:extLst>
              <a:ext uri="{FF2B5EF4-FFF2-40B4-BE49-F238E27FC236}">
                <a16:creationId xmlns:a16="http://schemas.microsoft.com/office/drawing/2014/main" id="{AE202E03-5C65-4305-B969-65220AD41002}"/>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8301" r="41825" b="23071"/>
          <a:stretch/>
        </p:blipFill>
        <p:spPr>
          <a:xfrm flipH="1">
            <a:off x="0" y="0"/>
            <a:ext cx="5441888" cy="6858000"/>
          </a:xfrm>
          <a:custGeom>
            <a:avLst/>
            <a:gdLst>
              <a:gd name="connsiteX0" fmla="*/ 5441888 w 5441888"/>
              <a:gd name="connsiteY0" fmla="*/ 0 h 6858000"/>
              <a:gd name="connsiteX1" fmla="*/ 0 w 5441888"/>
              <a:gd name="connsiteY1" fmla="*/ 0 h 6858000"/>
              <a:gd name="connsiteX2" fmla="*/ 0 w 5441888"/>
              <a:gd name="connsiteY2" fmla="*/ 6858000 h 6858000"/>
              <a:gd name="connsiteX3" fmla="*/ 5441888 w 5441888"/>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441888" h="6858000">
                <a:moveTo>
                  <a:pt x="5441888" y="0"/>
                </a:moveTo>
                <a:lnTo>
                  <a:pt x="0" y="0"/>
                </a:lnTo>
                <a:lnTo>
                  <a:pt x="0" y="6858000"/>
                </a:lnTo>
                <a:lnTo>
                  <a:pt x="5441888" y="6858000"/>
                </a:lnTo>
                <a:close/>
              </a:path>
            </a:pathLst>
          </a:custGeom>
        </p:spPr>
      </p:pic>
      <p:sp>
        <p:nvSpPr>
          <p:cNvPr id="19" name="Title 1">
            <a:extLst>
              <a:ext uri="{FF2B5EF4-FFF2-40B4-BE49-F238E27FC236}">
                <a16:creationId xmlns:a16="http://schemas.microsoft.com/office/drawing/2014/main" id="{1E1C8C6D-0530-475B-A7F7-0E00C33ACFEB}"/>
              </a:ext>
            </a:extLst>
          </p:cNvPr>
          <p:cNvSpPr>
            <a:spLocks noGrp="1"/>
          </p:cNvSpPr>
          <p:nvPr>
            <p:ph type="title" hasCustomPrompt="1"/>
          </p:nvPr>
        </p:nvSpPr>
        <p:spPr>
          <a:xfrm>
            <a:off x="5920169" y="1152771"/>
            <a:ext cx="5431971" cy="846301"/>
          </a:xfrm>
        </p:spPr>
        <p:txBody>
          <a:bodyPr anchor="t">
            <a:normAutofit/>
          </a:bodyPr>
          <a:lstStyle>
            <a:lvl1pPr>
              <a:defRPr lang="en-US" sz="2800" kern="1200" cap="all" spc="150" baseline="0" dirty="0">
                <a:solidFill>
                  <a:schemeClr val="tx1"/>
                </a:solidFill>
                <a:latin typeface="+mj-lt"/>
                <a:ea typeface="+mj-ea"/>
                <a:cs typeface="+mj-cs"/>
              </a:defRPr>
            </a:lvl1pPr>
          </a:lstStyle>
          <a:p>
            <a:r>
              <a:rPr lang="en-US"/>
              <a:t>CLICK TO EDIT MASTER TITLE STYLE</a:t>
            </a:r>
          </a:p>
        </p:txBody>
      </p:sp>
      <p:sp>
        <p:nvSpPr>
          <p:cNvPr id="20" name="Text Placeholder 15">
            <a:extLst>
              <a:ext uri="{FF2B5EF4-FFF2-40B4-BE49-F238E27FC236}">
                <a16:creationId xmlns:a16="http://schemas.microsoft.com/office/drawing/2014/main" id="{3D2778A3-7084-4333-8349-03B1FEB5FE75}"/>
              </a:ext>
            </a:extLst>
          </p:cNvPr>
          <p:cNvSpPr>
            <a:spLocks noGrp="1"/>
          </p:cNvSpPr>
          <p:nvPr>
            <p:ph type="body" sz="quarter" idx="13" hasCustomPrompt="1"/>
          </p:nvPr>
        </p:nvSpPr>
        <p:spPr>
          <a:xfrm>
            <a:off x="5922254" y="2469515"/>
            <a:ext cx="5433204" cy="365125"/>
          </a:xfrm>
        </p:spPr>
        <p:txBody>
          <a:bodyPr>
            <a:normAutofit/>
          </a:bodyPr>
          <a:lstStyle>
            <a:lvl1pPr marL="0" indent="0">
              <a:buNone/>
              <a:defRPr lang="en-US" sz="2000" kern="1200" cap="all" spc="150" baseline="0" dirty="0">
                <a:solidFill>
                  <a:schemeClr val="tx1"/>
                </a:solidFill>
                <a:latin typeface="+mj-lt"/>
                <a:ea typeface="+mj-ea"/>
                <a:cs typeface="+mj-cs"/>
              </a:defRPr>
            </a:lvl1pPr>
          </a:lstStyle>
          <a:p>
            <a:pPr lvl="0"/>
            <a:r>
              <a:rPr lang="en-US"/>
              <a:t>CLICK TO ADD SUBTITLE</a:t>
            </a:r>
          </a:p>
        </p:txBody>
      </p:sp>
      <p:sp>
        <p:nvSpPr>
          <p:cNvPr id="25" name="Text Placeholder 18">
            <a:extLst>
              <a:ext uri="{FF2B5EF4-FFF2-40B4-BE49-F238E27FC236}">
                <a16:creationId xmlns:a16="http://schemas.microsoft.com/office/drawing/2014/main" id="{70ED2545-F96B-400C-B6F4-F1D2D83B7243}"/>
              </a:ext>
            </a:extLst>
          </p:cNvPr>
          <p:cNvSpPr>
            <a:spLocks noGrp="1"/>
          </p:cNvSpPr>
          <p:nvPr>
            <p:ph type="body" sz="quarter" idx="15" hasCustomPrompt="1"/>
          </p:nvPr>
        </p:nvSpPr>
        <p:spPr>
          <a:xfrm>
            <a:off x="5921828" y="2798940"/>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26" name="Text Placeholder 15">
            <a:extLst>
              <a:ext uri="{FF2B5EF4-FFF2-40B4-BE49-F238E27FC236}">
                <a16:creationId xmlns:a16="http://schemas.microsoft.com/office/drawing/2014/main" id="{4A2FECA2-3808-47DC-84EB-CD3395C2052D}"/>
              </a:ext>
            </a:extLst>
          </p:cNvPr>
          <p:cNvSpPr>
            <a:spLocks noGrp="1"/>
          </p:cNvSpPr>
          <p:nvPr>
            <p:ph type="body" sz="quarter" idx="23" hasCustomPrompt="1"/>
          </p:nvPr>
        </p:nvSpPr>
        <p:spPr>
          <a:xfrm>
            <a:off x="5922254" y="3569311"/>
            <a:ext cx="5433204" cy="365125"/>
          </a:xfrm>
        </p:spPr>
        <p:txBody>
          <a:bodyPr>
            <a:normAutofit/>
          </a:bodyPr>
          <a:lstStyle>
            <a:lvl1pPr marL="0" indent="0">
              <a:buNone/>
              <a:defRPr lang="en-US" sz="2000" kern="1200" cap="all" spc="150" baseline="0" dirty="0">
                <a:solidFill>
                  <a:schemeClr val="tx1"/>
                </a:solidFill>
                <a:latin typeface="+mj-lt"/>
                <a:ea typeface="+mj-ea"/>
                <a:cs typeface="+mj-cs"/>
              </a:defRPr>
            </a:lvl1pPr>
          </a:lstStyle>
          <a:p>
            <a:pPr lvl="0"/>
            <a:r>
              <a:rPr lang="en-US"/>
              <a:t>CLICK TO ADD SUBTITLE</a:t>
            </a:r>
          </a:p>
        </p:txBody>
      </p:sp>
      <p:sp>
        <p:nvSpPr>
          <p:cNvPr id="27" name="Text Placeholder 18">
            <a:extLst>
              <a:ext uri="{FF2B5EF4-FFF2-40B4-BE49-F238E27FC236}">
                <a16:creationId xmlns:a16="http://schemas.microsoft.com/office/drawing/2014/main" id="{24393B9A-03C4-45C1-8172-F8B354458A48}"/>
              </a:ext>
            </a:extLst>
          </p:cNvPr>
          <p:cNvSpPr>
            <a:spLocks noGrp="1"/>
          </p:cNvSpPr>
          <p:nvPr>
            <p:ph type="body" sz="quarter" idx="24" hasCustomPrompt="1"/>
          </p:nvPr>
        </p:nvSpPr>
        <p:spPr>
          <a:xfrm>
            <a:off x="5921828" y="3898736"/>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28" name="Text Placeholder 15">
            <a:extLst>
              <a:ext uri="{FF2B5EF4-FFF2-40B4-BE49-F238E27FC236}">
                <a16:creationId xmlns:a16="http://schemas.microsoft.com/office/drawing/2014/main" id="{18EC24A5-B4A5-4BAB-AE40-30EB69D6EF73}"/>
              </a:ext>
            </a:extLst>
          </p:cNvPr>
          <p:cNvSpPr>
            <a:spLocks noGrp="1"/>
          </p:cNvSpPr>
          <p:nvPr>
            <p:ph type="body" sz="quarter" idx="25" hasCustomPrompt="1"/>
          </p:nvPr>
        </p:nvSpPr>
        <p:spPr>
          <a:xfrm>
            <a:off x="5922254" y="4669107"/>
            <a:ext cx="5433204" cy="365125"/>
          </a:xfrm>
        </p:spPr>
        <p:txBody>
          <a:bodyPr>
            <a:normAutofit/>
          </a:bodyPr>
          <a:lstStyle>
            <a:lvl1pPr marL="0" indent="0">
              <a:buNone/>
              <a:defRPr lang="en-US" sz="2000" kern="1200" cap="all" spc="150" baseline="0" dirty="0">
                <a:solidFill>
                  <a:schemeClr val="tx1"/>
                </a:solidFill>
                <a:latin typeface="+mj-lt"/>
                <a:ea typeface="+mj-ea"/>
                <a:cs typeface="+mj-cs"/>
              </a:defRPr>
            </a:lvl1pPr>
          </a:lstStyle>
          <a:p>
            <a:pPr lvl="0"/>
            <a:r>
              <a:rPr lang="en-US"/>
              <a:t>CLICK TO ADD SUBTITLE</a:t>
            </a:r>
          </a:p>
        </p:txBody>
      </p:sp>
      <p:sp>
        <p:nvSpPr>
          <p:cNvPr id="29" name="Text Placeholder 18">
            <a:extLst>
              <a:ext uri="{FF2B5EF4-FFF2-40B4-BE49-F238E27FC236}">
                <a16:creationId xmlns:a16="http://schemas.microsoft.com/office/drawing/2014/main" id="{726F36C0-4E6A-4A10-960D-11D78D044478}"/>
              </a:ext>
            </a:extLst>
          </p:cNvPr>
          <p:cNvSpPr>
            <a:spLocks noGrp="1"/>
          </p:cNvSpPr>
          <p:nvPr>
            <p:ph type="body" sz="quarter" idx="26" hasCustomPrompt="1"/>
          </p:nvPr>
        </p:nvSpPr>
        <p:spPr>
          <a:xfrm>
            <a:off x="5921828" y="4998532"/>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21" name="Date Placeholder 6">
            <a:extLst>
              <a:ext uri="{FF2B5EF4-FFF2-40B4-BE49-F238E27FC236}">
                <a16:creationId xmlns:a16="http://schemas.microsoft.com/office/drawing/2014/main" id="{71F34533-9677-48AF-9374-976825F4BB7E}"/>
              </a:ext>
            </a:extLst>
          </p:cNvPr>
          <p:cNvSpPr>
            <a:spLocks noGrp="1"/>
          </p:cNvSpPr>
          <p:nvPr>
            <p:ph type="dt" sz="half" idx="10"/>
          </p:nvPr>
        </p:nvSpPr>
        <p:spPr>
          <a:xfrm>
            <a:off x="838200" y="6356350"/>
            <a:ext cx="2743200" cy="365125"/>
          </a:xfrm>
        </p:spPr>
        <p:txBody>
          <a:bodyPr/>
          <a:lstStyle>
            <a:lvl1pPr>
              <a:defRPr sz="900"/>
            </a:lvl1pPr>
          </a:lstStyle>
          <a:p>
            <a:r>
              <a:rPr lang="en-US" dirty="0"/>
              <a:t>20XX</a:t>
            </a:r>
          </a:p>
        </p:txBody>
      </p:sp>
      <p:sp>
        <p:nvSpPr>
          <p:cNvPr id="22" name="Footer Placeholder 7">
            <a:extLst>
              <a:ext uri="{FF2B5EF4-FFF2-40B4-BE49-F238E27FC236}">
                <a16:creationId xmlns:a16="http://schemas.microsoft.com/office/drawing/2014/main" id="{4FAB8A26-B99E-4F96-8327-A932A14F2C03}"/>
              </a:ext>
            </a:extLst>
          </p:cNvPr>
          <p:cNvSpPr>
            <a:spLocks noGrp="1"/>
          </p:cNvSpPr>
          <p:nvPr>
            <p:ph type="ftr" sz="quarter" idx="11"/>
          </p:nvPr>
        </p:nvSpPr>
        <p:spPr>
          <a:xfrm>
            <a:off x="4038600" y="6356350"/>
            <a:ext cx="4114800" cy="365125"/>
          </a:xfrm>
        </p:spPr>
        <p:txBody>
          <a:bodyPr/>
          <a:lstStyle>
            <a:lvl1pPr>
              <a:defRPr sz="900"/>
            </a:lvl1pPr>
          </a:lstStyle>
          <a:p>
            <a:r>
              <a:rPr lang="en-US" dirty="0"/>
              <a:t>Pitch Deck</a:t>
            </a:r>
          </a:p>
        </p:txBody>
      </p:sp>
      <p:sp>
        <p:nvSpPr>
          <p:cNvPr id="24" name="Slide Number Placeholder 8">
            <a:extLst>
              <a:ext uri="{FF2B5EF4-FFF2-40B4-BE49-F238E27FC236}">
                <a16:creationId xmlns:a16="http://schemas.microsoft.com/office/drawing/2014/main" id="{EB0962D2-BCC3-48AB-A769-2A7327D29191}"/>
              </a:ext>
            </a:extLst>
          </p:cNvPr>
          <p:cNvSpPr>
            <a:spLocks noGrp="1"/>
          </p:cNvSpPr>
          <p:nvPr>
            <p:ph type="sldNum" sz="quarter" idx="12"/>
          </p:nvPr>
        </p:nvSpPr>
        <p:spPr>
          <a:xfrm>
            <a:off x="8610600" y="6356350"/>
            <a:ext cx="2743200"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2376933483"/>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har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l">
              <a:defRPr lang="en-US" sz="2800" kern="1200" spc="150" baseline="0" dirty="0">
                <a:solidFill>
                  <a:schemeClr val="tx1"/>
                </a:solidFill>
                <a:latin typeface="+mj-lt"/>
                <a:ea typeface="+mj-ea"/>
                <a:cs typeface="+mj-cs"/>
              </a:defRPr>
            </a:lvl1pPr>
          </a:lstStyle>
          <a:p>
            <a:r>
              <a:rPr lang="en-US"/>
              <a:t>CLICK TO EDIT MASTER TITLE STYLE</a:t>
            </a:r>
          </a:p>
        </p:txBody>
      </p:sp>
      <p:sp>
        <p:nvSpPr>
          <p:cNvPr id="15" name="Text Placeholder 14">
            <a:extLst>
              <a:ext uri="{FF2B5EF4-FFF2-40B4-BE49-F238E27FC236}">
                <a16:creationId xmlns:a16="http://schemas.microsoft.com/office/drawing/2014/main" id="{B250D272-9B39-4C2D-B0F5-21010D11E437}"/>
              </a:ext>
            </a:extLst>
          </p:cNvPr>
          <p:cNvSpPr>
            <a:spLocks noGrp="1"/>
          </p:cNvSpPr>
          <p:nvPr>
            <p:ph type="body" sz="quarter" idx="16"/>
          </p:nvPr>
        </p:nvSpPr>
        <p:spPr>
          <a:xfrm>
            <a:off x="748749" y="1361938"/>
            <a:ext cx="6765925" cy="496888"/>
          </a:xfrm>
        </p:spPr>
        <p:txBody>
          <a:bodyPr>
            <a:noAutofit/>
          </a:bodyPr>
          <a:lstStyle>
            <a:lvl1pPr marL="0" indent="0">
              <a:buNone/>
              <a:defRPr sz="1800"/>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a:t>Click to edit Master text styles</a:t>
            </a:r>
          </a:p>
        </p:txBody>
      </p:sp>
      <p:sp>
        <p:nvSpPr>
          <p:cNvPr id="7" name="Chart Placeholder 6">
            <a:extLst>
              <a:ext uri="{FF2B5EF4-FFF2-40B4-BE49-F238E27FC236}">
                <a16:creationId xmlns:a16="http://schemas.microsoft.com/office/drawing/2014/main" id="{08AF2DB4-A973-4307-B59C-6058A138835C}"/>
              </a:ext>
            </a:extLst>
          </p:cNvPr>
          <p:cNvSpPr>
            <a:spLocks noGrp="1"/>
          </p:cNvSpPr>
          <p:nvPr>
            <p:ph type="chart" sz="quarter" idx="13"/>
          </p:nvPr>
        </p:nvSpPr>
        <p:spPr>
          <a:xfrm>
            <a:off x="838200" y="2286002"/>
            <a:ext cx="6094270" cy="3542143"/>
          </a:xfrm>
        </p:spPr>
        <p:txBody>
          <a:bodyPr/>
          <a:lstStyle/>
          <a:p>
            <a:r>
              <a:rPr lang="en-US"/>
              <a:t>Click icon to add chart</a:t>
            </a:r>
            <a:endParaRPr lang="en-US" dirty="0"/>
          </a:p>
        </p:txBody>
      </p:sp>
      <p:sp>
        <p:nvSpPr>
          <p:cNvPr id="11" name="Text Placeholder 10">
            <a:extLst>
              <a:ext uri="{FF2B5EF4-FFF2-40B4-BE49-F238E27FC236}">
                <a16:creationId xmlns:a16="http://schemas.microsoft.com/office/drawing/2014/main" id="{339C283A-EC40-421C-8A0E-F9A3161C8890}"/>
              </a:ext>
            </a:extLst>
          </p:cNvPr>
          <p:cNvSpPr>
            <a:spLocks noGrp="1"/>
          </p:cNvSpPr>
          <p:nvPr>
            <p:ph type="body" sz="quarter" idx="14"/>
          </p:nvPr>
        </p:nvSpPr>
        <p:spPr>
          <a:xfrm>
            <a:off x="7858125" y="2284624"/>
            <a:ext cx="3147332" cy="306388"/>
          </a:xfrm>
        </p:spPr>
        <p:txBody>
          <a:bodyPr>
            <a:noAutofit/>
          </a:bodyPr>
          <a:lstStyle>
            <a:lvl1pPr marL="0" indent="0">
              <a:buNone/>
              <a:defRPr sz="1400" cap="all" spc="150" baseline="0">
                <a:solidFill>
                  <a:schemeClr val="tx1"/>
                </a:solidFill>
                <a:latin typeface="+mj-lt"/>
              </a:defRPr>
            </a:lvl1pPr>
            <a:lvl2pPr marL="457200" indent="0">
              <a:buNone/>
              <a:defRPr sz="1400"/>
            </a:lvl2pPr>
            <a:lvl3pPr marL="914400" indent="0">
              <a:buNone/>
              <a:defRPr sz="1200"/>
            </a:lvl3pPr>
            <a:lvl4pPr marL="1371600" indent="0">
              <a:buNone/>
              <a:defRPr sz="1100"/>
            </a:lvl4pPr>
            <a:lvl5pPr marL="1828800" indent="0">
              <a:buNone/>
              <a:defRPr sz="1100"/>
            </a:lvl5pPr>
          </a:lstStyle>
          <a:p>
            <a:pPr lvl="0"/>
            <a:r>
              <a:rPr lang="en-US"/>
              <a:t>Click to edit Master text styles</a:t>
            </a:r>
          </a:p>
        </p:txBody>
      </p:sp>
      <p:sp>
        <p:nvSpPr>
          <p:cNvPr id="13" name="Content Placeholder 12">
            <a:extLst>
              <a:ext uri="{FF2B5EF4-FFF2-40B4-BE49-F238E27FC236}">
                <a16:creationId xmlns:a16="http://schemas.microsoft.com/office/drawing/2014/main" id="{305CA2B1-D510-4949-A638-C1A064DA41A7}"/>
              </a:ext>
            </a:extLst>
          </p:cNvPr>
          <p:cNvSpPr>
            <a:spLocks noGrp="1"/>
          </p:cNvSpPr>
          <p:nvPr>
            <p:ph sz="quarter" idx="15" hasCustomPrompt="1"/>
          </p:nvPr>
        </p:nvSpPr>
        <p:spPr>
          <a:xfrm>
            <a:off x="7858125" y="2779713"/>
            <a:ext cx="3148013" cy="3095625"/>
          </a:xfrm>
        </p:spPr>
        <p:txBody>
          <a:bodyPr>
            <a:normAutofit/>
          </a:bodyPr>
          <a:lstStyle>
            <a:lvl1pPr marL="0" indent="0">
              <a:buNone/>
              <a:defRPr sz="1200">
                <a:solidFill>
                  <a:schemeClr val="tx1">
                    <a:lumMod val="65000"/>
                    <a:lumOff val="35000"/>
                  </a:schemeClr>
                </a:solidFill>
              </a:defRPr>
            </a:lvl1pPr>
            <a:lvl2pPr marL="457200" indent="0">
              <a:buNone/>
              <a:defRPr sz="1100">
                <a:solidFill>
                  <a:schemeClr val="tx1">
                    <a:lumMod val="65000"/>
                    <a:lumOff val="35000"/>
                  </a:schemeClr>
                </a:solidFill>
              </a:defRPr>
            </a:lvl2pPr>
            <a:lvl3pPr marL="914400" indent="0">
              <a:buNone/>
              <a:defRPr sz="1050">
                <a:solidFill>
                  <a:schemeClr val="tx1">
                    <a:lumMod val="65000"/>
                    <a:lumOff val="35000"/>
                  </a:schemeClr>
                </a:solidFill>
              </a:defRPr>
            </a:lvl3pPr>
            <a:lvl4pPr marL="1371600" indent="0">
              <a:buNone/>
              <a:defRPr sz="1000">
                <a:solidFill>
                  <a:schemeClr val="tx1">
                    <a:lumMod val="65000"/>
                    <a:lumOff val="35000"/>
                  </a:schemeClr>
                </a:solidFill>
              </a:defRPr>
            </a:lvl4pPr>
            <a:lvl5pPr marL="1828800" indent="0">
              <a:buNone/>
              <a:defRPr sz="1000">
                <a:solidFill>
                  <a:schemeClr val="tx1">
                    <a:lumMod val="65000"/>
                    <a:lumOff val="35000"/>
                  </a:schemeClr>
                </a:solidFill>
              </a:defRPr>
            </a:lvl5pPr>
          </a:lstStyle>
          <a:p>
            <a:pPr lvl="0"/>
            <a:r>
              <a:rPr lang="en-US" dirty="0"/>
              <a:t>Click to add content</a:t>
            </a:r>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Pitch Deck</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349100301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meline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D46070C-E825-43D0-99F4-8B4614131131}"/>
              </a:ext>
              <a:ext uri="{C183D7F6-B498-43B3-948B-1728B52AA6E4}">
                <adec:decorative xmlns:adec="http://schemas.microsoft.com/office/drawing/2017/decorative" val="1"/>
              </a:ext>
            </a:extLst>
          </p:cNvPr>
          <p:cNvSpPr/>
          <p:nvPr userDrawn="1"/>
        </p:nvSpPr>
        <p:spPr>
          <a:xfrm>
            <a:off x="0" y="3057683"/>
            <a:ext cx="12191998" cy="2010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1F8C642-49FB-4E16-A3A0-B2ACBEABFFD6}"/>
              </a:ext>
            </a:extLst>
          </p:cNvPr>
          <p:cNvSpPr>
            <a:spLocks noGrp="1"/>
          </p:cNvSpPr>
          <p:nvPr>
            <p:ph type="title" hasCustomPrompt="1"/>
          </p:nvPr>
        </p:nvSpPr>
        <p:spPr/>
        <p:txBody>
          <a:bodyPr>
            <a:normAutofit/>
          </a:bodyPr>
          <a:lstStyle>
            <a:lvl1pPr algn="l">
              <a:defRPr lang="en-US" sz="2800" kern="1200" spc="150" baseline="0" dirty="0">
                <a:solidFill>
                  <a:schemeClr val="tx1"/>
                </a:solidFill>
                <a:latin typeface="+mj-lt"/>
                <a:ea typeface="+mj-ea"/>
                <a:cs typeface="+mj-cs"/>
              </a:defRPr>
            </a:lvl1pPr>
          </a:lstStyle>
          <a:p>
            <a:r>
              <a:rPr lang="en-US"/>
              <a:t>CLICK TO EDIT MASTER TITLE STYLE</a:t>
            </a:r>
          </a:p>
        </p:txBody>
      </p:sp>
      <p:sp>
        <p:nvSpPr>
          <p:cNvPr id="6" name="Text Placeholder 10">
            <a:extLst>
              <a:ext uri="{FF2B5EF4-FFF2-40B4-BE49-F238E27FC236}">
                <a16:creationId xmlns:a16="http://schemas.microsoft.com/office/drawing/2014/main" id="{E4E92FC5-6FC2-45C2-9200-3244F9EA69A0}"/>
              </a:ext>
            </a:extLst>
          </p:cNvPr>
          <p:cNvSpPr>
            <a:spLocks noGrp="1"/>
          </p:cNvSpPr>
          <p:nvPr>
            <p:ph type="body" sz="quarter" idx="33" hasCustomPrompt="1"/>
          </p:nvPr>
        </p:nvSpPr>
        <p:spPr>
          <a:xfrm>
            <a:off x="914399" y="3354712"/>
            <a:ext cx="731520" cy="457200"/>
          </a:xfrm>
        </p:spPr>
        <p:txBody>
          <a:bodyPr anchor="ctr"/>
          <a:lstStyle>
            <a:lvl1pPr marL="0" indent="0" algn="l">
              <a:buNone/>
              <a:defRPr sz="1400" b="1">
                <a:solidFill>
                  <a:schemeClr val="tx1"/>
                </a:solidFill>
                <a:latin typeface="+mj-lt"/>
              </a:defRPr>
            </a:lvl1pPr>
          </a:lstStyle>
          <a:p>
            <a:pPr lvl="0"/>
            <a:r>
              <a:rPr lang="en-US"/>
              <a:t>Year</a:t>
            </a:r>
            <a:endParaRPr lang="en-ZA"/>
          </a:p>
        </p:txBody>
      </p:sp>
      <p:sp>
        <p:nvSpPr>
          <p:cNvPr id="7" name="Text Placeholder 10">
            <a:extLst>
              <a:ext uri="{FF2B5EF4-FFF2-40B4-BE49-F238E27FC236}">
                <a16:creationId xmlns:a16="http://schemas.microsoft.com/office/drawing/2014/main" id="{4D75C136-D6C3-4431-8776-997070627AAB}"/>
              </a:ext>
            </a:extLst>
          </p:cNvPr>
          <p:cNvSpPr>
            <a:spLocks noGrp="1"/>
          </p:cNvSpPr>
          <p:nvPr>
            <p:ph type="body" sz="quarter" idx="34" hasCustomPrompt="1"/>
          </p:nvPr>
        </p:nvSpPr>
        <p:spPr>
          <a:xfrm>
            <a:off x="1965960" y="3502152"/>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8" name="Text Placeholder 10">
            <a:extLst>
              <a:ext uri="{FF2B5EF4-FFF2-40B4-BE49-F238E27FC236}">
                <a16:creationId xmlns:a16="http://schemas.microsoft.com/office/drawing/2014/main" id="{FD15D323-BFE3-4ACE-9A2E-C9EB69458B12}"/>
              </a:ext>
            </a:extLst>
          </p:cNvPr>
          <p:cNvSpPr>
            <a:spLocks noGrp="1"/>
          </p:cNvSpPr>
          <p:nvPr>
            <p:ph type="body" sz="quarter" idx="35" hasCustomPrompt="1"/>
          </p:nvPr>
        </p:nvSpPr>
        <p:spPr>
          <a:xfrm>
            <a:off x="2753880" y="3502152"/>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9" name="Text Placeholder 10">
            <a:extLst>
              <a:ext uri="{FF2B5EF4-FFF2-40B4-BE49-F238E27FC236}">
                <a16:creationId xmlns:a16="http://schemas.microsoft.com/office/drawing/2014/main" id="{3B520767-B49F-4503-8120-B66E411F33E4}"/>
              </a:ext>
            </a:extLst>
          </p:cNvPr>
          <p:cNvSpPr>
            <a:spLocks noGrp="1"/>
          </p:cNvSpPr>
          <p:nvPr>
            <p:ph type="body" sz="quarter" idx="36" hasCustomPrompt="1"/>
          </p:nvPr>
        </p:nvSpPr>
        <p:spPr>
          <a:xfrm>
            <a:off x="3541800" y="3502152"/>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10" name="Text Placeholder 10">
            <a:extLst>
              <a:ext uri="{FF2B5EF4-FFF2-40B4-BE49-F238E27FC236}">
                <a16:creationId xmlns:a16="http://schemas.microsoft.com/office/drawing/2014/main" id="{30C2F5A0-E03E-4C89-B9EB-8D48889F5F91}"/>
              </a:ext>
            </a:extLst>
          </p:cNvPr>
          <p:cNvSpPr>
            <a:spLocks noGrp="1"/>
          </p:cNvSpPr>
          <p:nvPr>
            <p:ph type="body" sz="quarter" idx="37" hasCustomPrompt="1"/>
          </p:nvPr>
        </p:nvSpPr>
        <p:spPr>
          <a:xfrm>
            <a:off x="4329720" y="3502152"/>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12" name="Text Placeholder 10">
            <a:extLst>
              <a:ext uri="{FF2B5EF4-FFF2-40B4-BE49-F238E27FC236}">
                <a16:creationId xmlns:a16="http://schemas.microsoft.com/office/drawing/2014/main" id="{59D3CBFE-13C8-4DB1-A831-9393264923E7}"/>
              </a:ext>
            </a:extLst>
          </p:cNvPr>
          <p:cNvSpPr>
            <a:spLocks noGrp="1"/>
          </p:cNvSpPr>
          <p:nvPr>
            <p:ph type="body" sz="quarter" idx="39" hasCustomPrompt="1"/>
          </p:nvPr>
        </p:nvSpPr>
        <p:spPr>
          <a:xfrm>
            <a:off x="5117640" y="3502152"/>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13" name="Text Placeholder 10">
            <a:extLst>
              <a:ext uri="{FF2B5EF4-FFF2-40B4-BE49-F238E27FC236}">
                <a16:creationId xmlns:a16="http://schemas.microsoft.com/office/drawing/2014/main" id="{82385A0A-C61D-4BBD-AC77-D7642F895E22}"/>
              </a:ext>
            </a:extLst>
          </p:cNvPr>
          <p:cNvSpPr>
            <a:spLocks noGrp="1"/>
          </p:cNvSpPr>
          <p:nvPr>
            <p:ph type="body" sz="quarter" idx="40" hasCustomPrompt="1"/>
          </p:nvPr>
        </p:nvSpPr>
        <p:spPr>
          <a:xfrm>
            <a:off x="590556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14" name="Text Placeholder 10">
            <a:extLst>
              <a:ext uri="{FF2B5EF4-FFF2-40B4-BE49-F238E27FC236}">
                <a16:creationId xmlns:a16="http://schemas.microsoft.com/office/drawing/2014/main" id="{FED89FCE-7507-4C8C-923F-922290589466}"/>
              </a:ext>
            </a:extLst>
          </p:cNvPr>
          <p:cNvSpPr>
            <a:spLocks noGrp="1"/>
          </p:cNvSpPr>
          <p:nvPr>
            <p:ph type="body" sz="quarter" idx="41" hasCustomPrompt="1"/>
          </p:nvPr>
        </p:nvSpPr>
        <p:spPr>
          <a:xfrm>
            <a:off x="669348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16" name="Text Placeholder 10">
            <a:extLst>
              <a:ext uri="{FF2B5EF4-FFF2-40B4-BE49-F238E27FC236}">
                <a16:creationId xmlns:a16="http://schemas.microsoft.com/office/drawing/2014/main" id="{2A9276DB-F427-4F8E-8E4C-466600F390FD}"/>
              </a:ext>
            </a:extLst>
          </p:cNvPr>
          <p:cNvSpPr>
            <a:spLocks noGrp="1"/>
          </p:cNvSpPr>
          <p:nvPr>
            <p:ph type="body" sz="quarter" idx="43" hasCustomPrompt="1"/>
          </p:nvPr>
        </p:nvSpPr>
        <p:spPr>
          <a:xfrm>
            <a:off x="748140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17" name="Text Placeholder 10">
            <a:extLst>
              <a:ext uri="{FF2B5EF4-FFF2-40B4-BE49-F238E27FC236}">
                <a16:creationId xmlns:a16="http://schemas.microsoft.com/office/drawing/2014/main" id="{79023948-0C1E-4DAB-B885-1C713409AA08}"/>
              </a:ext>
            </a:extLst>
          </p:cNvPr>
          <p:cNvSpPr>
            <a:spLocks noGrp="1"/>
          </p:cNvSpPr>
          <p:nvPr>
            <p:ph type="body" sz="quarter" idx="44" hasCustomPrompt="1"/>
          </p:nvPr>
        </p:nvSpPr>
        <p:spPr>
          <a:xfrm>
            <a:off x="8269320" y="3502152"/>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15" name="Text Placeholder 10">
            <a:extLst>
              <a:ext uri="{FF2B5EF4-FFF2-40B4-BE49-F238E27FC236}">
                <a16:creationId xmlns:a16="http://schemas.microsoft.com/office/drawing/2014/main" id="{F2F73935-BF53-4510-8B8F-EDB1CD56A1BB}"/>
              </a:ext>
            </a:extLst>
          </p:cNvPr>
          <p:cNvSpPr>
            <a:spLocks noGrp="1"/>
          </p:cNvSpPr>
          <p:nvPr>
            <p:ph type="body" sz="quarter" idx="42" hasCustomPrompt="1"/>
          </p:nvPr>
        </p:nvSpPr>
        <p:spPr>
          <a:xfrm>
            <a:off x="9057240" y="3502152"/>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18" name="Text Placeholder 10">
            <a:extLst>
              <a:ext uri="{FF2B5EF4-FFF2-40B4-BE49-F238E27FC236}">
                <a16:creationId xmlns:a16="http://schemas.microsoft.com/office/drawing/2014/main" id="{4AB6A03C-6180-41ED-A88D-ECBB80D160F2}"/>
              </a:ext>
            </a:extLst>
          </p:cNvPr>
          <p:cNvSpPr>
            <a:spLocks noGrp="1"/>
          </p:cNvSpPr>
          <p:nvPr>
            <p:ph type="body" sz="quarter" idx="45" hasCustomPrompt="1"/>
          </p:nvPr>
        </p:nvSpPr>
        <p:spPr>
          <a:xfrm>
            <a:off x="9845160" y="3502152"/>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19" name="Text Placeholder 10">
            <a:extLst>
              <a:ext uri="{FF2B5EF4-FFF2-40B4-BE49-F238E27FC236}">
                <a16:creationId xmlns:a16="http://schemas.microsoft.com/office/drawing/2014/main" id="{145AD645-55F0-41A9-AC53-ED30BF1340BA}"/>
              </a:ext>
            </a:extLst>
          </p:cNvPr>
          <p:cNvSpPr>
            <a:spLocks noGrp="1"/>
          </p:cNvSpPr>
          <p:nvPr>
            <p:ph type="body" sz="quarter" idx="46" hasCustomPrompt="1"/>
          </p:nvPr>
        </p:nvSpPr>
        <p:spPr>
          <a:xfrm>
            <a:off x="10633085" y="3502152"/>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11" name="Text Placeholder 10">
            <a:extLst>
              <a:ext uri="{FF2B5EF4-FFF2-40B4-BE49-F238E27FC236}">
                <a16:creationId xmlns:a16="http://schemas.microsoft.com/office/drawing/2014/main" id="{AB3645A3-D681-45BF-B195-452D000802CA}"/>
              </a:ext>
            </a:extLst>
          </p:cNvPr>
          <p:cNvSpPr>
            <a:spLocks noGrp="1"/>
          </p:cNvSpPr>
          <p:nvPr>
            <p:ph type="body" sz="quarter" idx="38" hasCustomPrompt="1"/>
          </p:nvPr>
        </p:nvSpPr>
        <p:spPr>
          <a:xfrm>
            <a:off x="914400" y="4292468"/>
            <a:ext cx="731520" cy="457200"/>
          </a:xfrm>
        </p:spPr>
        <p:txBody>
          <a:bodyPr anchor="ctr"/>
          <a:lstStyle>
            <a:lvl1pPr marL="0" indent="0" algn="l">
              <a:buNone/>
              <a:defRPr sz="1400" b="1">
                <a:solidFill>
                  <a:schemeClr val="tx1"/>
                </a:solidFill>
                <a:latin typeface="+mj-lt"/>
              </a:defRPr>
            </a:lvl1pPr>
          </a:lstStyle>
          <a:p>
            <a:pPr lvl="0"/>
            <a:r>
              <a:rPr lang="en-US"/>
              <a:t>Year</a:t>
            </a:r>
            <a:endParaRPr lang="en-ZA"/>
          </a:p>
        </p:txBody>
      </p:sp>
      <p:sp>
        <p:nvSpPr>
          <p:cNvPr id="20" name="Text Placeholder 10">
            <a:extLst>
              <a:ext uri="{FF2B5EF4-FFF2-40B4-BE49-F238E27FC236}">
                <a16:creationId xmlns:a16="http://schemas.microsoft.com/office/drawing/2014/main" id="{C39F248D-01B4-40EE-B483-E8E81806DFBE}"/>
              </a:ext>
            </a:extLst>
          </p:cNvPr>
          <p:cNvSpPr>
            <a:spLocks noGrp="1"/>
          </p:cNvSpPr>
          <p:nvPr>
            <p:ph type="body" sz="quarter" idx="47" hasCustomPrompt="1"/>
          </p:nvPr>
        </p:nvSpPr>
        <p:spPr>
          <a:xfrm>
            <a:off x="1969915" y="4425696"/>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21" name="Text Placeholder 10">
            <a:extLst>
              <a:ext uri="{FF2B5EF4-FFF2-40B4-BE49-F238E27FC236}">
                <a16:creationId xmlns:a16="http://schemas.microsoft.com/office/drawing/2014/main" id="{1D0F1859-7A34-42DF-873E-2CF864E4C4BE}"/>
              </a:ext>
            </a:extLst>
          </p:cNvPr>
          <p:cNvSpPr>
            <a:spLocks noGrp="1"/>
          </p:cNvSpPr>
          <p:nvPr>
            <p:ph type="body" sz="quarter" idx="48" hasCustomPrompt="1"/>
          </p:nvPr>
        </p:nvSpPr>
        <p:spPr>
          <a:xfrm>
            <a:off x="2757602" y="4425696"/>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22" name="Text Placeholder 10">
            <a:extLst>
              <a:ext uri="{FF2B5EF4-FFF2-40B4-BE49-F238E27FC236}">
                <a16:creationId xmlns:a16="http://schemas.microsoft.com/office/drawing/2014/main" id="{6EB397AF-B5C1-40FE-86D4-BA660E4C6E46}"/>
              </a:ext>
            </a:extLst>
          </p:cNvPr>
          <p:cNvSpPr>
            <a:spLocks noGrp="1"/>
          </p:cNvSpPr>
          <p:nvPr>
            <p:ph type="body" sz="quarter" idx="49" hasCustomPrompt="1"/>
          </p:nvPr>
        </p:nvSpPr>
        <p:spPr>
          <a:xfrm>
            <a:off x="3545289" y="4425696"/>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23" name="Text Placeholder 10">
            <a:extLst>
              <a:ext uri="{FF2B5EF4-FFF2-40B4-BE49-F238E27FC236}">
                <a16:creationId xmlns:a16="http://schemas.microsoft.com/office/drawing/2014/main" id="{AF1343D5-DC0F-4C7E-967F-CFC300A2C807}"/>
              </a:ext>
            </a:extLst>
          </p:cNvPr>
          <p:cNvSpPr>
            <a:spLocks noGrp="1"/>
          </p:cNvSpPr>
          <p:nvPr>
            <p:ph type="body" sz="quarter" idx="50" hasCustomPrompt="1"/>
          </p:nvPr>
        </p:nvSpPr>
        <p:spPr>
          <a:xfrm>
            <a:off x="4332976" y="4425696"/>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24" name="Text Placeholder 10">
            <a:extLst>
              <a:ext uri="{FF2B5EF4-FFF2-40B4-BE49-F238E27FC236}">
                <a16:creationId xmlns:a16="http://schemas.microsoft.com/office/drawing/2014/main" id="{9AD688A5-D2DF-4FC3-8171-FAEA8C4F5566}"/>
              </a:ext>
            </a:extLst>
          </p:cNvPr>
          <p:cNvSpPr>
            <a:spLocks noGrp="1"/>
          </p:cNvSpPr>
          <p:nvPr>
            <p:ph type="body" sz="quarter" idx="51" hasCustomPrompt="1"/>
          </p:nvPr>
        </p:nvSpPr>
        <p:spPr>
          <a:xfrm>
            <a:off x="5120663" y="4425696"/>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25" name="Text Placeholder 10">
            <a:extLst>
              <a:ext uri="{FF2B5EF4-FFF2-40B4-BE49-F238E27FC236}">
                <a16:creationId xmlns:a16="http://schemas.microsoft.com/office/drawing/2014/main" id="{EA05A5D4-01B0-4932-B03E-571986E282EA}"/>
              </a:ext>
            </a:extLst>
          </p:cNvPr>
          <p:cNvSpPr>
            <a:spLocks noGrp="1"/>
          </p:cNvSpPr>
          <p:nvPr>
            <p:ph type="body" sz="quarter" idx="52" hasCustomPrompt="1"/>
          </p:nvPr>
        </p:nvSpPr>
        <p:spPr>
          <a:xfrm>
            <a:off x="5908350" y="4425696"/>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26" name="Text Placeholder 10">
            <a:extLst>
              <a:ext uri="{FF2B5EF4-FFF2-40B4-BE49-F238E27FC236}">
                <a16:creationId xmlns:a16="http://schemas.microsoft.com/office/drawing/2014/main" id="{72A84601-CD4F-49ED-8D51-CEF032363058}"/>
              </a:ext>
            </a:extLst>
          </p:cNvPr>
          <p:cNvSpPr>
            <a:spLocks noGrp="1"/>
          </p:cNvSpPr>
          <p:nvPr>
            <p:ph type="body" sz="quarter" idx="53" hasCustomPrompt="1"/>
          </p:nvPr>
        </p:nvSpPr>
        <p:spPr>
          <a:xfrm>
            <a:off x="6696037" y="4425696"/>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28" name="Text Placeholder 10">
            <a:extLst>
              <a:ext uri="{FF2B5EF4-FFF2-40B4-BE49-F238E27FC236}">
                <a16:creationId xmlns:a16="http://schemas.microsoft.com/office/drawing/2014/main" id="{DFC05EC7-9D6C-486B-9E2F-D3612013C0A1}"/>
              </a:ext>
            </a:extLst>
          </p:cNvPr>
          <p:cNvSpPr>
            <a:spLocks noGrp="1"/>
          </p:cNvSpPr>
          <p:nvPr>
            <p:ph type="body" sz="quarter" idx="55" hasCustomPrompt="1"/>
          </p:nvPr>
        </p:nvSpPr>
        <p:spPr>
          <a:xfrm>
            <a:off x="7483724" y="4425696"/>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29" name="Text Placeholder 10">
            <a:extLst>
              <a:ext uri="{FF2B5EF4-FFF2-40B4-BE49-F238E27FC236}">
                <a16:creationId xmlns:a16="http://schemas.microsoft.com/office/drawing/2014/main" id="{98F455FB-241B-4E1F-B581-FA6CBA239545}"/>
              </a:ext>
            </a:extLst>
          </p:cNvPr>
          <p:cNvSpPr>
            <a:spLocks noGrp="1"/>
          </p:cNvSpPr>
          <p:nvPr>
            <p:ph type="body" sz="quarter" idx="56" hasCustomPrompt="1"/>
          </p:nvPr>
        </p:nvSpPr>
        <p:spPr>
          <a:xfrm>
            <a:off x="8271411"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27" name="Text Placeholder 10">
            <a:extLst>
              <a:ext uri="{FF2B5EF4-FFF2-40B4-BE49-F238E27FC236}">
                <a16:creationId xmlns:a16="http://schemas.microsoft.com/office/drawing/2014/main" id="{C49FB196-753D-4A12-9460-57D8AB4B540B}"/>
              </a:ext>
            </a:extLst>
          </p:cNvPr>
          <p:cNvSpPr>
            <a:spLocks noGrp="1"/>
          </p:cNvSpPr>
          <p:nvPr>
            <p:ph type="body" sz="quarter" idx="54" hasCustomPrompt="1"/>
          </p:nvPr>
        </p:nvSpPr>
        <p:spPr>
          <a:xfrm>
            <a:off x="9059098" y="4425696"/>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30" name="Text Placeholder 10">
            <a:extLst>
              <a:ext uri="{FF2B5EF4-FFF2-40B4-BE49-F238E27FC236}">
                <a16:creationId xmlns:a16="http://schemas.microsoft.com/office/drawing/2014/main" id="{9E38664A-8108-4E24-800B-3C32ADA43978}"/>
              </a:ext>
            </a:extLst>
          </p:cNvPr>
          <p:cNvSpPr>
            <a:spLocks noGrp="1"/>
          </p:cNvSpPr>
          <p:nvPr>
            <p:ph type="body" sz="quarter" idx="57" hasCustomPrompt="1"/>
          </p:nvPr>
        </p:nvSpPr>
        <p:spPr>
          <a:xfrm>
            <a:off x="9846785" y="4425696"/>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31" name="Text Placeholder 10">
            <a:extLst>
              <a:ext uri="{FF2B5EF4-FFF2-40B4-BE49-F238E27FC236}">
                <a16:creationId xmlns:a16="http://schemas.microsoft.com/office/drawing/2014/main" id="{2908458B-A3ED-4855-9E08-108D7C4A8D36}"/>
              </a:ext>
            </a:extLst>
          </p:cNvPr>
          <p:cNvSpPr>
            <a:spLocks noGrp="1"/>
          </p:cNvSpPr>
          <p:nvPr>
            <p:ph type="body" sz="quarter" idx="58" hasCustomPrompt="1"/>
          </p:nvPr>
        </p:nvSpPr>
        <p:spPr>
          <a:xfrm>
            <a:off x="10634472" y="4425696"/>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32" name="Rectangle 31">
            <a:extLst>
              <a:ext uri="{FF2B5EF4-FFF2-40B4-BE49-F238E27FC236}">
                <a16:creationId xmlns:a16="http://schemas.microsoft.com/office/drawing/2014/main" id="{FFA35437-CCDE-4D92-B879-F23B329C8EC3}"/>
              </a:ext>
              <a:ext uri="{C183D7F6-B498-43B3-948B-1728B52AA6E4}">
                <adec:decorative xmlns:adec="http://schemas.microsoft.com/office/drawing/2017/decorative" val="1"/>
              </a:ext>
            </a:extLst>
          </p:cNvPr>
          <p:cNvSpPr/>
          <p:nvPr userDrawn="1"/>
        </p:nvSpPr>
        <p:spPr>
          <a:xfrm>
            <a:off x="929640" y="4034785"/>
            <a:ext cx="10332720" cy="4571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solidFill>
                <a:schemeClr val="tx1">
                  <a:lumMod val="75000"/>
                  <a:lumOff val="25000"/>
                </a:schemeClr>
              </a:solidFill>
            </a:endParaRPr>
          </a:p>
        </p:txBody>
      </p:sp>
      <p:sp>
        <p:nvSpPr>
          <p:cNvPr id="36" name="Date Placeholder 2">
            <a:extLst>
              <a:ext uri="{FF2B5EF4-FFF2-40B4-BE49-F238E27FC236}">
                <a16:creationId xmlns:a16="http://schemas.microsoft.com/office/drawing/2014/main" id="{1CDC588F-73BC-4108-974B-0EAAB8213CE0}"/>
              </a:ext>
            </a:extLst>
          </p:cNvPr>
          <p:cNvSpPr>
            <a:spLocks noGrp="1"/>
          </p:cNvSpPr>
          <p:nvPr>
            <p:ph type="dt" sz="half" idx="10"/>
          </p:nvPr>
        </p:nvSpPr>
        <p:spPr>
          <a:xfrm>
            <a:off x="838200" y="6356350"/>
            <a:ext cx="2743200" cy="365125"/>
          </a:xfrm>
        </p:spPr>
        <p:txBody>
          <a:bodyPr/>
          <a:lstStyle>
            <a:lvl1pPr>
              <a:defRPr sz="900"/>
            </a:lvl1pPr>
          </a:lstStyle>
          <a:p>
            <a:r>
              <a:rPr lang="en-US" dirty="0"/>
              <a:t>20XX</a:t>
            </a:r>
          </a:p>
        </p:txBody>
      </p:sp>
      <p:sp>
        <p:nvSpPr>
          <p:cNvPr id="37" name="Footer Placeholder 3">
            <a:extLst>
              <a:ext uri="{FF2B5EF4-FFF2-40B4-BE49-F238E27FC236}">
                <a16:creationId xmlns:a16="http://schemas.microsoft.com/office/drawing/2014/main" id="{B2AC1EB2-9B8F-4077-8B66-64F9549F2C99}"/>
              </a:ext>
            </a:extLst>
          </p:cNvPr>
          <p:cNvSpPr>
            <a:spLocks noGrp="1"/>
          </p:cNvSpPr>
          <p:nvPr>
            <p:ph type="ftr" sz="quarter" idx="11"/>
          </p:nvPr>
        </p:nvSpPr>
        <p:spPr>
          <a:xfrm>
            <a:off x="4038600" y="6356350"/>
            <a:ext cx="4114800" cy="365125"/>
          </a:xfrm>
        </p:spPr>
        <p:txBody>
          <a:bodyPr/>
          <a:lstStyle>
            <a:lvl1pPr>
              <a:defRPr sz="900"/>
            </a:lvl1pPr>
          </a:lstStyle>
          <a:p>
            <a:r>
              <a:rPr lang="en-US" dirty="0"/>
              <a:t>Pitch Deck</a:t>
            </a:r>
          </a:p>
        </p:txBody>
      </p:sp>
      <p:sp>
        <p:nvSpPr>
          <p:cNvPr id="38" name="Slide Number Placeholder 4">
            <a:extLst>
              <a:ext uri="{FF2B5EF4-FFF2-40B4-BE49-F238E27FC236}">
                <a16:creationId xmlns:a16="http://schemas.microsoft.com/office/drawing/2014/main" id="{28DE3E33-346A-45AF-B164-CB5DF04FAE6D}"/>
              </a:ext>
            </a:extLst>
          </p:cNvPr>
          <p:cNvSpPr>
            <a:spLocks noGrp="1"/>
          </p:cNvSpPr>
          <p:nvPr>
            <p:ph type="sldNum" sz="quarter" idx="12"/>
          </p:nvPr>
        </p:nvSpPr>
        <p:spPr>
          <a:xfrm>
            <a:off x="8610600" y="6356350"/>
            <a:ext cx="2743200"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205632346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mart Ar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7" name="SmartArt Placeholder 6">
            <a:extLst>
              <a:ext uri="{FF2B5EF4-FFF2-40B4-BE49-F238E27FC236}">
                <a16:creationId xmlns:a16="http://schemas.microsoft.com/office/drawing/2014/main" id="{156CA116-0F6E-4EE9-B34F-03BA07161A7A}"/>
              </a:ext>
            </a:extLst>
          </p:cNvPr>
          <p:cNvSpPr>
            <a:spLocks noGrp="1"/>
          </p:cNvSpPr>
          <p:nvPr>
            <p:ph type="dgm" sz="quarter" idx="15"/>
          </p:nvPr>
        </p:nvSpPr>
        <p:spPr>
          <a:xfrm>
            <a:off x="838200" y="2139084"/>
            <a:ext cx="10515600" cy="3695338"/>
          </a:xfrm>
        </p:spPr>
        <p:txBody>
          <a:bodyPr/>
          <a:lstStyle/>
          <a:p>
            <a:r>
              <a:rPr lang="en-US"/>
              <a:t>Click icon to add SmartArt graphic</a:t>
            </a:r>
            <a:endParaRPr lang="en-US" dirty="0"/>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Pitch Deck</a:t>
            </a:r>
          </a:p>
        </p:txBody>
      </p:sp>
      <p:cxnSp>
        <p:nvCxnSpPr>
          <p:cNvPr id="10" name="Straight Connector 9">
            <a:extLst>
              <a:ext uri="{FF2B5EF4-FFF2-40B4-BE49-F238E27FC236}">
                <a16:creationId xmlns:a16="http://schemas.microsoft.com/office/drawing/2014/main" id="{66988B2D-0240-4256-8268-4B9FF1E72363}"/>
              </a:ext>
              <a:ext uri="{C183D7F6-B498-43B3-948B-1728B52AA6E4}">
                <adec:decorative xmlns:adec="http://schemas.microsoft.com/office/drawing/2017/decorative" val="1"/>
              </a:ext>
            </a:extLst>
          </p:cNvPr>
          <p:cNvCxnSpPr>
            <a:cxnSpLocks/>
          </p:cNvCxnSpPr>
          <p:nvPr/>
        </p:nvCxnSpPr>
        <p:spPr>
          <a:xfrm flipV="1">
            <a:off x="0" y="0"/>
            <a:ext cx="259080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8EEAAE1-3D04-41C3-B2D2-B3BEF34C3B27}"/>
              </a:ext>
              <a:ext uri="{C183D7F6-B498-43B3-948B-1728B52AA6E4}">
                <adec:decorative xmlns:adec="http://schemas.microsoft.com/office/drawing/2017/decorative" val="1"/>
              </a:ext>
            </a:extLst>
          </p:cNvPr>
          <p:cNvCxnSpPr>
            <a:cxnSpLocks/>
          </p:cNvCxnSpPr>
          <p:nvPr/>
        </p:nvCxnSpPr>
        <p:spPr>
          <a:xfrm flipH="1">
            <a:off x="0" y="0"/>
            <a:ext cx="704850" cy="10279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23543133"/>
      </p:ext>
    </p:extLst>
  </p:cSld>
  <p:clrMapOvr>
    <a:overrideClrMapping bg1="lt1" tx1="dk1" bg2="lt2" tx2="dk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eam Slide 4 Peopl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487181" y="2886074"/>
            <a:ext cx="1845511" cy="1845511"/>
          </a:xfrm>
          <a:solidFill>
            <a:schemeClr val="bg1">
              <a:lumMod val="95000"/>
            </a:schemeClr>
          </a:solidFill>
        </p:spPr>
        <p:txBody>
          <a:bodyPr/>
          <a:lstStyle/>
          <a:p>
            <a:r>
              <a:rPr lang="en-US"/>
              <a:t>Click icon to add picture</a:t>
            </a:r>
            <a:endParaRPr lang="en-US" dirty="0"/>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311558" y="5084524"/>
            <a:ext cx="2196619"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487181" y="5464114"/>
            <a:ext cx="1845511" cy="343061"/>
          </a:xfrm>
        </p:spPr>
        <p:txBody>
          <a:bodyPr anchor="t">
            <a:noAutofit/>
          </a:bodyPr>
          <a:lstStyle>
            <a:lvl1pPr marL="0" indent="0" algn="ctr">
              <a:buNone/>
              <a:defRPr lang="en-US" sz="1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3836914" y="2886074"/>
            <a:ext cx="1845511" cy="1845511"/>
          </a:xfrm>
          <a:solidFill>
            <a:schemeClr val="bg1">
              <a:lumMod val="95000"/>
            </a:schemeClr>
          </a:solidFill>
        </p:spPr>
        <p:txBody>
          <a:bodyPr/>
          <a:lstStyle/>
          <a:p>
            <a:r>
              <a:rPr lang="en-US"/>
              <a:t>Click icon to add picture</a:t>
            </a:r>
            <a:endParaRPr lang="en-US" dirty="0"/>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707607" y="5099206"/>
            <a:ext cx="2145049"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836913" y="5478796"/>
            <a:ext cx="1855949" cy="343061"/>
          </a:xfrm>
        </p:spPr>
        <p:txBody>
          <a:bodyPr anchor="t">
            <a:noAutofit/>
          </a:bodyPr>
          <a:lstStyle>
            <a:lvl1pPr marL="0" indent="0" algn="ctr">
              <a:buNone/>
              <a:defRPr lang="en-US" sz="1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8" name="Picture Placeholder 10">
            <a:extLst>
              <a:ext uri="{FF2B5EF4-FFF2-40B4-BE49-F238E27FC236}">
                <a16:creationId xmlns:a16="http://schemas.microsoft.com/office/drawing/2014/main" id="{4EBC7D6F-397D-4C5A-AA62-F683F88531A2}"/>
              </a:ext>
            </a:extLst>
          </p:cNvPr>
          <p:cNvSpPr>
            <a:spLocks noGrp="1"/>
          </p:cNvSpPr>
          <p:nvPr>
            <p:ph type="pic" sz="quarter" idx="16"/>
          </p:nvPr>
        </p:nvSpPr>
        <p:spPr>
          <a:xfrm>
            <a:off x="6327578" y="2886074"/>
            <a:ext cx="1845511" cy="1845511"/>
          </a:xfrm>
          <a:solidFill>
            <a:schemeClr val="bg1">
              <a:lumMod val="95000"/>
            </a:schemeClr>
          </a:solidFill>
        </p:spPr>
        <p:txBody>
          <a:bodyPr/>
          <a:lstStyle/>
          <a:p>
            <a:pPr lvl="1"/>
            <a:r>
              <a:rPr lang="en-US"/>
              <a:t>Click icon to add picture</a:t>
            </a:r>
            <a:endParaRPr lang="en-US" dirty="0"/>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198271" y="5099206"/>
            <a:ext cx="2132985"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327577" y="5478796"/>
            <a:ext cx="1845511" cy="343061"/>
          </a:xfrm>
        </p:spPr>
        <p:txBody>
          <a:bodyPr anchor="t">
            <a:noAutofit/>
          </a:bodyPr>
          <a:lstStyle>
            <a:lvl1pPr marL="0" indent="0" algn="ctr">
              <a:buNone/>
              <a:defRPr lang="en-US" sz="1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8747458" y="2886074"/>
            <a:ext cx="1845511" cy="1845511"/>
          </a:xfrm>
          <a:solidFill>
            <a:schemeClr val="bg1">
              <a:lumMod val="95000"/>
            </a:schemeClr>
          </a:solidFill>
        </p:spPr>
        <p:txBody>
          <a:bodyPr/>
          <a:lstStyle/>
          <a:p>
            <a:r>
              <a:rPr lang="en-US"/>
              <a:t>Click icon to add picture</a:t>
            </a:r>
            <a:endParaRPr lang="en-US" dirty="0"/>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618152" y="5084524"/>
            <a:ext cx="2132984"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747458" y="5464114"/>
            <a:ext cx="1845510" cy="343061"/>
          </a:xfrm>
        </p:spPr>
        <p:txBody>
          <a:bodyPr anchor="t">
            <a:noAutofit/>
          </a:bodyPr>
          <a:lstStyle>
            <a:lvl1pPr marL="0" indent="0" algn="ctr">
              <a:buNone/>
              <a:defRPr lang="en-US" sz="1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cxnSp>
        <p:nvCxnSpPr>
          <p:cNvPr id="10" name="Straight Connector 9">
            <a:extLst>
              <a:ext uri="{FF2B5EF4-FFF2-40B4-BE49-F238E27FC236}">
                <a16:creationId xmlns:a16="http://schemas.microsoft.com/office/drawing/2014/main" id="{4E4B72DA-52CB-4D39-A342-8857B4D959B2}"/>
              </a:ext>
              <a:ext uri="{C183D7F6-B498-43B3-948B-1728B52AA6E4}">
                <adec:decorative xmlns:adec="http://schemas.microsoft.com/office/drawing/2017/decorative" val="1"/>
              </a:ext>
            </a:extLst>
          </p:cNvPr>
          <p:cNvCxnSpPr/>
          <p:nvPr/>
        </p:nvCxnSpPr>
        <p:spPr>
          <a:xfrm flipH="1" flipV="1">
            <a:off x="7334250" y="0"/>
            <a:ext cx="485775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1D9BCDA-DFB7-41A4-A7C7-CEE86CEDCBE5}"/>
              </a:ext>
              <a:ext uri="{C183D7F6-B498-43B3-948B-1728B52AA6E4}">
                <adec:decorative xmlns:adec="http://schemas.microsoft.com/office/drawing/2017/decorative" val="1"/>
              </a:ext>
            </a:extLst>
          </p:cNvPr>
          <p:cNvCxnSpPr>
            <a:cxnSpLocks/>
          </p:cNvCxnSpPr>
          <p:nvPr/>
        </p:nvCxnSpPr>
        <p:spPr>
          <a:xfrm>
            <a:off x="11487150" y="0"/>
            <a:ext cx="704850" cy="17240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356237283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2" pos="936">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eam Slide 8 Peop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877176" y="2428875"/>
            <a:ext cx="1066800" cy="1066800"/>
          </a:xfrm>
          <a:solidFill>
            <a:schemeClr val="tx1"/>
          </a:solidFill>
        </p:spPr>
        <p:txBody>
          <a:bodyPr>
            <a:normAutofit/>
          </a:bodyPr>
          <a:lstStyle>
            <a:lvl1pPr marL="0" indent="0">
              <a:lnSpc>
                <a:spcPct val="100000"/>
              </a:lnSpc>
              <a:buNone/>
              <a:defRPr sz="900">
                <a:solidFill>
                  <a:schemeClr val="bg1"/>
                </a:solidFill>
              </a:defRPr>
            </a:lvl1pPr>
          </a:lstStyle>
          <a:p>
            <a:r>
              <a:rPr lang="en-US"/>
              <a:t>Click icon to add picture</a:t>
            </a:r>
            <a:endParaRPr lang="en-US" dirty="0"/>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500168"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390120" y="3782039"/>
            <a:ext cx="20574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4226270" y="2428875"/>
            <a:ext cx="1066800" cy="1066800"/>
          </a:xfrm>
          <a:solidFill>
            <a:schemeClr val="tx1"/>
          </a:solidFill>
        </p:spPr>
        <p:txBody>
          <a:bodyPr>
            <a:normAutofit/>
          </a:bodyPr>
          <a:lstStyle>
            <a:lvl1pPr marL="0" indent="0">
              <a:lnSpc>
                <a:spcPct val="100000"/>
              </a:lnSpc>
              <a:buNone/>
              <a:defRPr sz="900">
                <a:solidFill>
                  <a:schemeClr val="bg1"/>
                </a:solidFill>
              </a:defRPr>
            </a:lvl1pPr>
          </a:lstStyle>
          <a:p>
            <a:r>
              <a:rPr lang="en-US"/>
              <a:t>Click icon to add picture</a:t>
            </a:r>
            <a:endParaRPr lang="en-US" dirty="0"/>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849262" y="3669060"/>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739214" y="3796721"/>
            <a:ext cx="20574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8" name="Picture Placeholder 10">
            <a:extLst>
              <a:ext uri="{FF2B5EF4-FFF2-40B4-BE49-F238E27FC236}">
                <a16:creationId xmlns:a16="http://schemas.microsoft.com/office/drawing/2014/main" id="{4EBC7D6F-397D-4C5A-AA62-F683F88531A2}"/>
              </a:ext>
            </a:extLst>
          </p:cNvPr>
          <p:cNvSpPr>
            <a:spLocks noGrp="1"/>
          </p:cNvSpPr>
          <p:nvPr>
            <p:ph type="pic" sz="quarter" idx="16"/>
          </p:nvPr>
        </p:nvSpPr>
        <p:spPr>
          <a:xfrm>
            <a:off x="6716934" y="2428875"/>
            <a:ext cx="1066800" cy="1066800"/>
          </a:xfrm>
          <a:solidFill>
            <a:schemeClr val="tx1"/>
          </a:solidFill>
        </p:spPr>
        <p:txBody>
          <a:bodyPr>
            <a:normAutofit/>
          </a:bodyPr>
          <a:lstStyle>
            <a:lvl1pPr marL="0" indent="0">
              <a:buNone/>
              <a:defRPr sz="900">
                <a:solidFill>
                  <a:schemeClr val="bg1"/>
                </a:solidFill>
              </a:defRPr>
            </a:lvl1pPr>
            <a:lvl2pPr marL="457200" indent="0">
              <a:lnSpc>
                <a:spcPct val="100000"/>
              </a:lnSpc>
              <a:buNone/>
              <a:defRPr sz="900">
                <a:solidFill>
                  <a:schemeClr val="bg1"/>
                </a:solidFill>
              </a:defRPr>
            </a:lvl2pPr>
          </a:lstStyle>
          <a:p>
            <a:pPr lvl="0"/>
            <a:r>
              <a:rPr lang="en-US"/>
              <a:t>Click icon to add picture</a:t>
            </a:r>
            <a:endParaRPr lang="en-US" dirty="0"/>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339926" y="3669060"/>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217963" y="3796721"/>
            <a:ext cx="20574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9136814" y="2428875"/>
            <a:ext cx="1066800" cy="1066800"/>
          </a:xfrm>
          <a:solidFill>
            <a:schemeClr val="tx1"/>
          </a:solidFill>
        </p:spPr>
        <p:txBody>
          <a:bodyPr>
            <a:normAutofit/>
          </a:bodyPr>
          <a:lstStyle>
            <a:lvl1pPr marL="0" indent="0">
              <a:lnSpc>
                <a:spcPct val="100000"/>
              </a:lnSpc>
              <a:buNone/>
              <a:defRPr sz="900">
                <a:solidFill>
                  <a:schemeClr val="bg1"/>
                </a:solidFill>
              </a:defRPr>
            </a:lvl1pPr>
          </a:lstStyle>
          <a:p>
            <a:r>
              <a:rPr lang="en-US"/>
              <a:t>Click icon to add picture</a:t>
            </a:r>
            <a:endParaRPr lang="en-US" dirty="0"/>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759806"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634432" y="3782039"/>
            <a:ext cx="20574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5" name="Picture Placeholder 10">
            <a:extLst>
              <a:ext uri="{FF2B5EF4-FFF2-40B4-BE49-F238E27FC236}">
                <a16:creationId xmlns:a16="http://schemas.microsoft.com/office/drawing/2014/main" id="{1EBAEB1D-A7F9-4F90-B642-4277D3802BAB}"/>
              </a:ext>
            </a:extLst>
          </p:cNvPr>
          <p:cNvSpPr>
            <a:spLocks noGrp="1"/>
          </p:cNvSpPr>
          <p:nvPr>
            <p:ph type="pic" sz="quarter" idx="26"/>
          </p:nvPr>
        </p:nvSpPr>
        <p:spPr>
          <a:xfrm>
            <a:off x="1877176" y="4287711"/>
            <a:ext cx="1066800" cy="1066800"/>
          </a:xfrm>
          <a:solidFill>
            <a:schemeClr val="tx1"/>
          </a:solidFill>
        </p:spPr>
        <p:txBody>
          <a:bodyPr>
            <a:normAutofit/>
          </a:bodyPr>
          <a:lstStyle>
            <a:lvl1pPr marL="0" indent="0">
              <a:lnSpc>
                <a:spcPct val="100000"/>
              </a:lnSpc>
              <a:buNone/>
              <a:defRPr sz="900">
                <a:solidFill>
                  <a:schemeClr val="bg1"/>
                </a:solidFill>
              </a:defRPr>
            </a:lvl1pPr>
          </a:lstStyle>
          <a:p>
            <a:r>
              <a:rPr lang="en-US"/>
              <a:t>Click icon to add picture</a:t>
            </a:r>
            <a:endParaRPr lang="en-US" dirty="0"/>
          </a:p>
        </p:txBody>
      </p:sp>
      <p:sp>
        <p:nvSpPr>
          <p:cNvPr id="54" name="Text Placeholder 2">
            <a:extLst>
              <a:ext uri="{FF2B5EF4-FFF2-40B4-BE49-F238E27FC236}">
                <a16:creationId xmlns:a16="http://schemas.microsoft.com/office/drawing/2014/main" id="{22930C5B-603C-494E-A467-8B394D01D406}"/>
              </a:ext>
            </a:extLst>
          </p:cNvPr>
          <p:cNvSpPr>
            <a:spLocks noGrp="1"/>
          </p:cNvSpPr>
          <p:nvPr>
            <p:ph type="body" idx="25" hasCustomPrompt="1"/>
          </p:nvPr>
        </p:nvSpPr>
        <p:spPr>
          <a:xfrm>
            <a:off x="1500168"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2" name="Text Placeholder 2">
            <a:extLst>
              <a:ext uri="{FF2B5EF4-FFF2-40B4-BE49-F238E27FC236}">
                <a16:creationId xmlns:a16="http://schemas.microsoft.com/office/drawing/2014/main" id="{540C455F-A23B-493F-B95E-AB485D91DA6A}"/>
              </a:ext>
            </a:extLst>
          </p:cNvPr>
          <p:cNvSpPr>
            <a:spLocks noGrp="1"/>
          </p:cNvSpPr>
          <p:nvPr>
            <p:ph type="body" idx="33" hasCustomPrompt="1"/>
          </p:nvPr>
        </p:nvSpPr>
        <p:spPr>
          <a:xfrm>
            <a:off x="1390120" y="5640875"/>
            <a:ext cx="20574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6" name="Picture Placeholder 10">
            <a:extLst>
              <a:ext uri="{FF2B5EF4-FFF2-40B4-BE49-F238E27FC236}">
                <a16:creationId xmlns:a16="http://schemas.microsoft.com/office/drawing/2014/main" id="{9461A69E-14C8-4325-89AF-D4257C1C05BA}"/>
              </a:ext>
            </a:extLst>
          </p:cNvPr>
          <p:cNvSpPr>
            <a:spLocks noGrp="1"/>
          </p:cNvSpPr>
          <p:nvPr>
            <p:ph type="pic" sz="quarter" idx="27"/>
          </p:nvPr>
        </p:nvSpPr>
        <p:spPr>
          <a:xfrm>
            <a:off x="4226270" y="4287711"/>
            <a:ext cx="1066800" cy="1066800"/>
          </a:xfrm>
          <a:solidFill>
            <a:schemeClr val="tx1"/>
          </a:solidFill>
        </p:spPr>
        <p:txBody>
          <a:bodyPr>
            <a:normAutofit/>
          </a:bodyPr>
          <a:lstStyle>
            <a:lvl1pPr marL="0" indent="0">
              <a:lnSpc>
                <a:spcPct val="100000"/>
              </a:lnSpc>
              <a:buNone/>
              <a:defRPr sz="900">
                <a:solidFill>
                  <a:schemeClr val="bg1"/>
                </a:solidFill>
              </a:defRPr>
            </a:lvl1pPr>
          </a:lstStyle>
          <a:p>
            <a:r>
              <a:rPr lang="en-US"/>
              <a:t>Click icon to add picture</a:t>
            </a:r>
            <a:endParaRPr lang="en-US" dirty="0"/>
          </a:p>
        </p:txBody>
      </p:sp>
      <p:sp>
        <p:nvSpPr>
          <p:cNvPr id="59" name="Text Placeholder 2">
            <a:extLst>
              <a:ext uri="{FF2B5EF4-FFF2-40B4-BE49-F238E27FC236}">
                <a16:creationId xmlns:a16="http://schemas.microsoft.com/office/drawing/2014/main" id="{6D1C374C-DAF7-40EF-B279-4EC7A2AFE6A2}"/>
              </a:ext>
            </a:extLst>
          </p:cNvPr>
          <p:cNvSpPr>
            <a:spLocks noGrp="1"/>
          </p:cNvSpPr>
          <p:nvPr>
            <p:ph type="body" idx="30" hasCustomPrompt="1"/>
          </p:nvPr>
        </p:nvSpPr>
        <p:spPr>
          <a:xfrm>
            <a:off x="3849262" y="5527896"/>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3" name="Text Placeholder 2">
            <a:extLst>
              <a:ext uri="{FF2B5EF4-FFF2-40B4-BE49-F238E27FC236}">
                <a16:creationId xmlns:a16="http://schemas.microsoft.com/office/drawing/2014/main" id="{421FF438-E4E8-4643-BCB3-4A1C12429042}"/>
              </a:ext>
            </a:extLst>
          </p:cNvPr>
          <p:cNvSpPr>
            <a:spLocks noGrp="1"/>
          </p:cNvSpPr>
          <p:nvPr>
            <p:ph type="body" idx="34" hasCustomPrompt="1"/>
          </p:nvPr>
        </p:nvSpPr>
        <p:spPr>
          <a:xfrm>
            <a:off x="3739214" y="5655557"/>
            <a:ext cx="20574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7" name="Picture Placeholder 10">
            <a:extLst>
              <a:ext uri="{FF2B5EF4-FFF2-40B4-BE49-F238E27FC236}">
                <a16:creationId xmlns:a16="http://schemas.microsoft.com/office/drawing/2014/main" id="{0FB38616-82FB-4DAD-A82E-3777ACB41148}"/>
              </a:ext>
            </a:extLst>
          </p:cNvPr>
          <p:cNvSpPr>
            <a:spLocks noGrp="1"/>
          </p:cNvSpPr>
          <p:nvPr>
            <p:ph type="pic" sz="quarter" idx="28"/>
          </p:nvPr>
        </p:nvSpPr>
        <p:spPr>
          <a:xfrm>
            <a:off x="6716934" y="4287711"/>
            <a:ext cx="1066800" cy="1066800"/>
          </a:xfrm>
          <a:solidFill>
            <a:schemeClr val="tx1"/>
          </a:solidFill>
        </p:spPr>
        <p:txBody>
          <a:bodyPr>
            <a:normAutofit/>
          </a:bodyPr>
          <a:lstStyle>
            <a:lvl1pPr marL="0" indent="0">
              <a:buNone/>
              <a:defRPr sz="900">
                <a:solidFill>
                  <a:schemeClr val="bg1"/>
                </a:solidFill>
              </a:defRPr>
            </a:lvl1pPr>
            <a:lvl2pPr marL="457200" indent="0">
              <a:lnSpc>
                <a:spcPct val="100000"/>
              </a:lnSpc>
              <a:buNone/>
              <a:defRPr sz="900">
                <a:solidFill>
                  <a:schemeClr val="bg1"/>
                </a:solidFill>
              </a:defRPr>
            </a:lvl2pPr>
          </a:lstStyle>
          <a:p>
            <a:pPr lvl="0"/>
            <a:r>
              <a:rPr lang="en-US"/>
              <a:t>Click icon to add picture</a:t>
            </a:r>
            <a:endParaRPr lang="en-US" dirty="0"/>
          </a:p>
        </p:txBody>
      </p:sp>
      <p:sp>
        <p:nvSpPr>
          <p:cNvPr id="60" name="Text Placeholder 2">
            <a:extLst>
              <a:ext uri="{FF2B5EF4-FFF2-40B4-BE49-F238E27FC236}">
                <a16:creationId xmlns:a16="http://schemas.microsoft.com/office/drawing/2014/main" id="{D4FEDD19-A7BA-45BB-93A0-F1E896C9F26D}"/>
              </a:ext>
            </a:extLst>
          </p:cNvPr>
          <p:cNvSpPr>
            <a:spLocks noGrp="1"/>
          </p:cNvSpPr>
          <p:nvPr>
            <p:ph type="body" idx="31" hasCustomPrompt="1"/>
          </p:nvPr>
        </p:nvSpPr>
        <p:spPr>
          <a:xfrm>
            <a:off x="6339926" y="5527896"/>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4" name="Text Placeholder 2">
            <a:extLst>
              <a:ext uri="{FF2B5EF4-FFF2-40B4-BE49-F238E27FC236}">
                <a16:creationId xmlns:a16="http://schemas.microsoft.com/office/drawing/2014/main" id="{A12F0175-7AEE-46B1-9590-D4A427680DC7}"/>
              </a:ext>
            </a:extLst>
          </p:cNvPr>
          <p:cNvSpPr>
            <a:spLocks noGrp="1"/>
          </p:cNvSpPr>
          <p:nvPr>
            <p:ph type="body" idx="35" hasCustomPrompt="1"/>
          </p:nvPr>
        </p:nvSpPr>
        <p:spPr>
          <a:xfrm>
            <a:off x="6229878" y="5655557"/>
            <a:ext cx="20574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8" name="Picture Placeholder 10">
            <a:extLst>
              <a:ext uri="{FF2B5EF4-FFF2-40B4-BE49-F238E27FC236}">
                <a16:creationId xmlns:a16="http://schemas.microsoft.com/office/drawing/2014/main" id="{622ED9F4-EB9B-4588-8501-BFECB846EE73}"/>
              </a:ext>
            </a:extLst>
          </p:cNvPr>
          <p:cNvSpPr>
            <a:spLocks noGrp="1"/>
          </p:cNvSpPr>
          <p:nvPr>
            <p:ph type="pic" sz="quarter" idx="29"/>
          </p:nvPr>
        </p:nvSpPr>
        <p:spPr>
          <a:xfrm>
            <a:off x="9136814" y="4287711"/>
            <a:ext cx="1066800" cy="1066800"/>
          </a:xfrm>
          <a:solidFill>
            <a:schemeClr val="tx1"/>
          </a:solidFill>
        </p:spPr>
        <p:txBody>
          <a:bodyPr>
            <a:normAutofit/>
          </a:bodyPr>
          <a:lstStyle>
            <a:lvl1pPr marL="0" indent="0">
              <a:lnSpc>
                <a:spcPct val="100000"/>
              </a:lnSpc>
              <a:buNone/>
              <a:defRPr sz="900">
                <a:solidFill>
                  <a:schemeClr val="bg1"/>
                </a:solidFill>
              </a:defRPr>
            </a:lvl1pPr>
          </a:lstStyle>
          <a:p>
            <a:r>
              <a:rPr lang="en-US"/>
              <a:t>Click icon to add picture</a:t>
            </a:r>
            <a:endParaRPr lang="en-US" dirty="0"/>
          </a:p>
        </p:txBody>
      </p:sp>
      <p:sp>
        <p:nvSpPr>
          <p:cNvPr id="61" name="Text Placeholder 2">
            <a:extLst>
              <a:ext uri="{FF2B5EF4-FFF2-40B4-BE49-F238E27FC236}">
                <a16:creationId xmlns:a16="http://schemas.microsoft.com/office/drawing/2014/main" id="{5026D39F-46AB-4680-9A52-F367344A3531}"/>
              </a:ext>
            </a:extLst>
          </p:cNvPr>
          <p:cNvSpPr>
            <a:spLocks noGrp="1"/>
          </p:cNvSpPr>
          <p:nvPr>
            <p:ph type="body" idx="32" hasCustomPrompt="1"/>
          </p:nvPr>
        </p:nvSpPr>
        <p:spPr>
          <a:xfrm>
            <a:off x="8759806"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5" name="Text Placeholder 2">
            <a:extLst>
              <a:ext uri="{FF2B5EF4-FFF2-40B4-BE49-F238E27FC236}">
                <a16:creationId xmlns:a16="http://schemas.microsoft.com/office/drawing/2014/main" id="{04E11FE2-6320-4E8C-A5B3-8104AF329ADA}"/>
              </a:ext>
            </a:extLst>
          </p:cNvPr>
          <p:cNvSpPr>
            <a:spLocks noGrp="1"/>
          </p:cNvSpPr>
          <p:nvPr>
            <p:ph type="body" idx="36" hasCustomPrompt="1"/>
          </p:nvPr>
        </p:nvSpPr>
        <p:spPr>
          <a:xfrm>
            <a:off x="8634432" y="5640875"/>
            <a:ext cx="20574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solidFill>
                  <a:srgbClr val="898989"/>
                </a:solidFill>
              </a:defRPr>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solidFill>
                  <a:srgbClr val="898989"/>
                </a:solidFill>
              </a:defRPr>
            </a:lvl1pPr>
          </a:lstStyle>
          <a:p>
            <a:r>
              <a:rPr lang="en-US" dirty="0"/>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solidFill>
                  <a:srgbClr val="898989"/>
                </a:solidFill>
              </a:defRPr>
            </a:lvl1pPr>
          </a:lstStyle>
          <a:p>
            <a:fld id="{B5CEABB6-07DC-46E8-9B57-56EC44A396E5}" type="slidenum">
              <a:rPr lang="en-US" smtClean="0"/>
              <a:t>‹#›</a:t>
            </a:fld>
            <a:endParaRPr lang="en-US" dirty="0"/>
          </a:p>
        </p:txBody>
      </p:sp>
      <p:pic>
        <p:nvPicPr>
          <p:cNvPr id="13" name="Graphic 12">
            <a:extLst>
              <a:ext uri="{FF2B5EF4-FFF2-40B4-BE49-F238E27FC236}">
                <a16:creationId xmlns:a16="http://schemas.microsoft.com/office/drawing/2014/main" id="{B0DFD584-E5CF-41EF-B51E-679CE22DDF93}"/>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473953"/>
            <a:ext cx="2057400" cy="1647825"/>
          </a:xfrm>
          <a:prstGeom prst="rect">
            <a:avLst/>
          </a:prstGeom>
        </p:spPr>
      </p:pic>
      <p:pic>
        <p:nvPicPr>
          <p:cNvPr id="14" name="Graphic 13">
            <a:extLst>
              <a:ext uri="{FF2B5EF4-FFF2-40B4-BE49-F238E27FC236}">
                <a16:creationId xmlns:a16="http://schemas.microsoft.com/office/drawing/2014/main" id="{E5C02DDF-25A6-42C7-9525-F279CE2095C0}"/>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049000" y="5180889"/>
            <a:ext cx="1143000" cy="914400"/>
          </a:xfrm>
          <a:prstGeom prst="rect">
            <a:avLst/>
          </a:prstGeom>
        </p:spPr>
      </p:pic>
    </p:spTree>
    <p:extLst>
      <p:ext uri="{BB962C8B-B14F-4D97-AF65-F5344CB8AC3E}">
        <p14:creationId xmlns:p14="http://schemas.microsoft.com/office/powerpoint/2010/main" val="609095538"/>
      </p:ext>
    </p:extLst>
  </p:cSld>
  <p:clrMapOvr>
    <a:overrideClrMapping bg1="dk1" tx1="lt1" bg2="dk2" tx2="lt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unding">
    <p:bg>
      <p:bgPr>
        <a:solidFill>
          <a:schemeClr val="bg1"/>
        </a:solidFill>
        <a:effectLst/>
      </p:bgPr>
    </p:bg>
    <p:spTree>
      <p:nvGrpSpPr>
        <p:cNvPr id="1" name=""/>
        <p:cNvGrpSpPr/>
        <p:nvPr/>
      </p:nvGrpSpPr>
      <p:grpSpPr>
        <a:xfrm>
          <a:off x="0" y="0"/>
          <a:ext cx="0" cy="0"/>
          <a:chOff x="0" y="0"/>
          <a:chExt cx="0" cy="0"/>
        </a:xfrm>
      </p:grpSpPr>
      <p:cxnSp>
        <p:nvCxnSpPr>
          <p:cNvPr id="16" name="Straight Connector 15">
            <a:extLst>
              <a:ext uri="{FF2B5EF4-FFF2-40B4-BE49-F238E27FC236}">
                <a16:creationId xmlns:a16="http://schemas.microsoft.com/office/drawing/2014/main" id="{463D7850-C2A6-43CE-BBE4-8E81A0A593BF}"/>
              </a:ext>
              <a:ext uri="{C183D7F6-B498-43B3-948B-1728B52AA6E4}">
                <adec:decorative xmlns:adec="http://schemas.microsoft.com/office/drawing/2017/decorative" val="1"/>
              </a:ext>
            </a:extLst>
          </p:cNvPr>
          <p:cNvCxnSpPr>
            <a:cxnSpLocks/>
          </p:cNvCxnSpPr>
          <p:nvPr/>
        </p:nvCxnSpPr>
        <p:spPr>
          <a:xfrm flipH="1">
            <a:off x="0" y="0"/>
            <a:ext cx="1238250" cy="1328057"/>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BAD3E03-2E3B-440C-9105-6F9D33006D66}"/>
              </a:ext>
              <a:ext uri="{C183D7F6-B498-43B3-948B-1728B52AA6E4}">
                <adec:decorative xmlns:adec="http://schemas.microsoft.com/office/drawing/2017/decorative" val="1"/>
              </a:ext>
            </a:extLst>
          </p:cNvPr>
          <p:cNvCxnSpPr>
            <a:cxnSpLocks/>
          </p:cNvCxnSpPr>
          <p:nvPr/>
        </p:nvCxnSpPr>
        <p:spPr>
          <a:xfrm flipH="1">
            <a:off x="0" y="0"/>
            <a:ext cx="3790950" cy="8921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Content Placeholder 10">
            <a:extLst>
              <a:ext uri="{FF2B5EF4-FFF2-40B4-BE49-F238E27FC236}">
                <a16:creationId xmlns:a16="http://schemas.microsoft.com/office/drawing/2014/main" id="{319EE98D-9541-4F21-8952-3026DEF75EC4}"/>
              </a:ext>
            </a:extLst>
          </p:cNvPr>
          <p:cNvSpPr>
            <a:spLocks noGrp="1"/>
          </p:cNvSpPr>
          <p:nvPr>
            <p:ph sz="quarter" idx="21" hasCustomPrompt="1"/>
          </p:nvPr>
        </p:nvSpPr>
        <p:spPr>
          <a:xfrm>
            <a:off x="1075447" y="2118642"/>
            <a:ext cx="1856232" cy="1664208"/>
          </a:xfrm>
        </p:spPr>
        <p:txBody>
          <a:bodyPr anchor="t">
            <a:no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add content</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838200" y="3788813"/>
            <a:ext cx="2330726" cy="804859"/>
          </a:xfrm>
        </p:spPr>
        <p:txBody>
          <a:bodyPr lIns="0" rIns="0" anchor="b">
            <a:noAutofit/>
          </a:bodyPr>
          <a:lstStyle>
            <a:lvl1pPr marL="0" indent="0" algn="ctr">
              <a:buNone/>
              <a:defRPr lang="en-US" sz="32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17" name="Text Placeholder 2">
            <a:extLst>
              <a:ext uri="{FF2B5EF4-FFF2-40B4-BE49-F238E27FC236}">
                <a16:creationId xmlns:a16="http://schemas.microsoft.com/office/drawing/2014/main" id="{E43D2F47-FAF2-42C2-967D-251DD4B940D7}"/>
              </a:ext>
            </a:extLst>
          </p:cNvPr>
          <p:cNvSpPr>
            <a:spLocks noGrp="1"/>
          </p:cNvSpPr>
          <p:nvPr>
            <p:ph type="body" idx="17" hasCustomPrompt="1"/>
          </p:nvPr>
        </p:nvSpPr>
        <p:spPr>
          <a:xfrm>
            <a:off x="838200" y="4464810"/>
            <a:ext cx="2330726" cy="438505"/>
          </a:xfrm>
        </p:spPr>
        <p:txBody>
          <a:bodyPr lIns="0" rIns="0" anchor="b">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838200" y="5120722"/>
            <a:ext cx="2330726" cy="853167"/>
          </a:xfrm>
        </p:spPr>
        <p:txBody>
          <a:bodyPr lIns="0" rIns="0">
            <a:normAutofit/>
          </a:bodyPr>
          <a:lstStyle>
            <a:lvl1pPr marL="0" indent="0" algn="ctr">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24" name="Content Placeholder 10">
            <a:extLst>
              <a:ext uri="{FF2B5EF4-FFF2-40B4-BE49-F238E27FC236}">
                <a16:creationId xmlns:a16="http://schemas.microsoft.com/office/drawing/2014/main" id="{AB843230-A4E3-4E21-AA93-998E28EB9018}"/>
              </a:ext>
            </a:extLst>
          </p:cNvPr>
          <p:cNvSpPr>
            <a:spLocks noGrp="1"/>
          </p:cNvSpPr>
          <p:nvPr>
            <p:ph sz="quarter" idx="22" hasCustomPrompt="1"/>
          </p:nvPr>
        </p:nvSpPr>
        <p:spPr>
          <a:xfrm>
            <a:off x="3811391" y="2118642"/>
            <a:ext cx="1856232" cy="1664208"/>
          </a:xfrm>
        </p:spPr>
        <p:txBody>
          <a:bodyPr anchor="t">
            <a:no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add content</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3562665" y="3788813"/>
            <a:ext cx="2342205" cy="804859"/>
          </a:xfrm>
        </p:spPr>
        <p:txBody>
          <a:bodyPr lIns="0" rIns="0" anchor="b">
            <a:noAutofit/>
          </a:bodyPr>
          <a:lstStyle>
            <a:lvl1pPr marL="0" indent="0" algn="ctr">
              <a:buNone/>
              <a:defRPr lang="en-US" sz="32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18" name="Text Placeholder 4">
            <a:extLst>
              <a:ext uri="{FF2B5EF4-FFF2-40B4-BE49-F238E27FC236}">
                <a16:creationId xmlns:a16="http://schemas.microsoft.com/office/drawing/2014/main" id="{3322C250-87FC-4F14-A42C-FFDA120D0D64}"/>
              </a:ext>
            </a:extLst>
          </p:cNvPr>
          <p:cNvSpPr>
            <a:spLocks noGrp="1"/>
          </p:cNvSpPr>
          <p:nvPr>
            <p:ph type="body" sz="quarter" idx="18" hasCustomPrompt="1"/>
          </p:nvPr>
        </p:nvSpPr>
        <p:spPr>
          <a:xfrm>
            <a:off x="3562665" y="4464810"/>
            <a:ext cx="2342205" cy="438505"/>
          </a:xfrm>
        </p:spPr>
        <p:txBody>
          <a:bodyPr lIns="0" rIns="0" anchor="b">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3562665" y="5120722"/>
            <a:ext cx="2342205" cy="853167"/>
          </a:xfrm>
        </p:spPr>
        <p:txBody>
          <a:bodyPr lIns="0" rIns="0">
            <a:normAutofit/>
          </a:bodyPr>
          <a:lstStyle>
            <a:lvl1pPr marL="0" indent="0" algn="ctr">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25" name="Content Placeholder 10">
            <a:extLst>
              <a:ext uri="{FF2B5EF4-FFF2-40B4-BE49-F238E27FC236}">
                <a16:creationId xmlns:a16="http://schemas.microsoft.com/office/drawing/2014/main" id="{3AE0369E-A275-4E5A-AE0F-B1F9A54DEDFC}"/>
              </a:ext>
            </a:extLst>
          </p:cNvPr>
          <p:cNvSpPr>
            <a:spLocks noGrp="1"/>
          </p:cNvSpPr>
          <p:nvPr>
            <p:ph sz="quarter" idx="23" hasCustomPrompt="1"/>
          </p:nvPr>
        </p:nvSpPr>
        <p:spPr>
          <a:xfrm>
            <a:off x="6524377" y="2118642"/>
            <a:ext cx="1856232" cy="1664208"/>
          </a:xfrm>
        </p:spPr>
        <p:txBody>
          <a:bodyPr anchor="t">
            <a:no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add content</a:t>
            </a:r>
          </a:p>
        </p:txBody>
      </p:sp>
      <p:sp>
        <p:nvSpPr>
          <p:cNvPr id="21" name="Text Placeholder 2">
            <a:extLst>
              <a:ext uri="{FF2B5EF4-FFF2-40B4-BE49-F238E27FC236}">
                <a16:creationId xmlns:a16="http://schemas.microsoft.com/office/drawing/2014/main" id="{1F60A771-8BBC-4565-AB09-402DA7CB2780}"/>
              </a:ext>
            </a:extLst>
          </p:cNvPr>
          <p:cNvSpPr>
            <a:spLocks noGrp="1"/>
          </p:cNvSpPr>
          <p:nvPr>
            <p:ph type="body" idx="13" hasCustomPrompt="1"/>
          </p:nvPr>
        </p:nvSpPr>
        <p:spPr>
          <a:xfrm>
            <a:off x="6298609" y="3788813"/>
            <a:ext cx="2330726" cy="804859"/>
          </a:xfrm>
        </p:spPr>
        <p:txBody>
          <a:bodyPr lIns="0" rIns="0" anchor="b">
            <a:noAutofit/>
          </a:bodyPr>
          <a:lstStyle>
            <a:lvl1pPr marL="0" indent="0" algn="ctr">
              <a:buNone/>
              <a:defRPr lang="en-US" sz="32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19" name="Text Placeholder 2">
            <a:extLst>
              <a:ext uri="{FF2B5EF4-FFF2-40B4-BE49-F238E27FC236}">
                <a16:creationId xmlns:a16="http://schemas.microsoft.com/office/drawing/2014/main" id="{D3C675D6-83FA-4036-B516-098EDCAF2506}"/>
              </a:ext>
            </a:extLst>
          </p:cNvPr>
          <p:cNvSpPr>
            <a:spLocks noGrp="1"/>
          </p:cNvSpPr>
          <p:nvPr>
            <p:ph type="body" idx="19" hasCustomPrompt="1"/>
          </p:nvPr>
        </p:nvSpPr>
        <p:spPr>
          <a:xfrm>
            <a:off x="6298609" y="4464810"/>
            <a:ext cx="2330726" cy="438505"/>
          </a:xfrm>
        </p:spPr>
        <p:txBody>
          <a:bodyPr lIns="0" rIns="0" anchor="b">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6298609" y="5120722"/>
            <a:ext cx="2330726" cy="853167"/>
          </a:xfrm>
        </p:spPr>
        <p:txBody>
          <a:bodyPr lIns="0" rIns="0">
            <a:normAutofit/>
          </a:bodyPr>
          <a:lstStyle>
            <a:lvl1pPr marL="0" indent="0" algn="ctr">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26" name="Content Placeholder 10">
            <a:extLst>
              <a:ext uri="{FF2B5EF4-FFF2-40B4-BE49-F238E27FC236}">
                <a16:creationId xmlns:a16="http://schemas.microsoft.com/office/drawing/2014/main" id="{CCA3A81E-171B-4946-B8BA-B2F406CF0939}"/>
              </a:ext>
            </a:extLst>
          </p:cNvPr>
          <p:cNvSpPr>
            <a:spLocks noGrp="1"/>
          </p:cNvSpPr>
          <p:nvPr>
            <p:ph sz="quarter" idx="24" hasCustomPrompt="1"/>
          </p:nvPr>
        </p:nvSpPr>
        <p:spPr>
          <a:xfrm>
            <a:off x="9260321" y="2118642"/>
            <a:ext cx="1856232" cy="1664208"/>
          </a:xfrm>
        </p:spPr>
        <p:txBody>
          <a:bodyPr anchor="t">
            <a:no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add content</a:t>
            </a:r>
          </a:p>
        </p:txBody>
      </p:sp>
      <p:sp>
        <p:nvSpPr>
          <p:cNvPr id="14" name="Text Placeholder 2">
            <a:extLst>
              <a:ext uri="{FF2B5EF4-FFF2-40B4-BE49-F238E27FC236}">
                <a16:creationId xmlns:a16="http://schemas.microsoft.com/office/drawing/2014/main" id="{84A1E92D-A5BF-4268-BFF3-1418A1F03589}"/>
              </a:ext>
            </a:extLst>
          </p:cNvPr>
          <p:cNvSpPr>
            <a:spLocks noGrp="1"/>
          </p:cNvSpPr>
          <p:nvPr>
            <p:ph type="body" idx="15" hasCustomPrompt="1"/>
          </p:nvPr>
        </p:nvSpPr>
        <p:spPr>
          <a:xfrm>
            <a:off x="9023074" y="3788457"/>
            <a:ext cx="2330726" cy="804859"/>
          </a:xfrm>
        </p:spPr>
        <p:txBody>
          <a:bodyPr lIns="0" rIns="0" anchor="b">
            <a:noAutofit/>
          </a:bodyPr>
          <a:lstStyle>
            <a:lvl1pPr marL="0" indent="0" algn="ctr">
              <a:buNone/>
              <a:defRPr lang="en-US" sz="32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23" name="Text Placeholder 2">
            <a:extLst>
              <a:ext uri="{FF2B5EF4-FFF2-40B4-BE49-F238E27FC236}">
                <a16:creationId xmlns:a16="http://schemas.microsoft.com/office/drawing/2014/main" id="{B6439AAC-8A96-4015-8A87-ED8DF7027B60}"/>
              </a:ext>
            </a:extLst>
          </p:cNvPr>
          <p:cNvSpPr>
            <a:spLocks noGrp="1"/>
          </p:cNvSpPr>
          <p:nvPr>
            <p:ph type="body" idx="20" hasCustomPrompt="1"/>
          </p:nvPr>
        </p:nvSpPr>
        <p:spPr>
          <a:xfrm>
            <a:off x="9023074" y="4464454"/>
            <a:ext cx="2330726" cy="438505"/>
          </a:xfrm>
        </p:spPr>
        <p:txBody>
          <a:bodyPr lIns="0" rIns="0" anchor="b">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5" name="Content Placeholder 3">
            <a:extLst>
              <a:ext uri="{FF2B5EF4-FFF2-40B4-BE49-F238E27FC236}">
                <a16:creationId xmlns:a16="http://schemas.microsoft.com/office/drawing/2014/main" id="{492F9083-A886-4EEB-94D6-1FAE6DC33000}"/>
              </a:ext>
            </a:extLst>
          </p:cNvPr>
          <p:cNvSpPr>
            <a:spLocks noGrp="1"/>
          </p:cNvSpPr>
          <p:nvPr>
            <p:ph sz="half" idx="16"/>
          </p:nvPr>
        </p:nvSpPr>
        <p:spPr>
          <a:xfrm>
            <a:off x="9023074" y="5120366"/>
            <a:ext cx="2330726" cy="853167"/>
          </a:xfrm>
        </p:spPr>
        <p:txBody>
          <a:bodyPr lIns="0" rIns="0">
            <a:normAutofit/>
          </a:bodyPr>
          <a:lstStyle>
            <a:lvl1pPr marL="0" indent="0" algn="ctr">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1386696317"/>
      </p:ext>
    </p:extLst>
  </p:cSld>
  <p:clrMapOvr>
    <a:overrideClrMapping bg1="lt1" tx1="dk1" bg2="lt2" tx2="dk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5476875" y="1671639"/>
            <a:ext cx="5111750" cy="1204912"/>
          </a:xfrm>
        </p:spPr>
        <p:txBody>
          <a:bodyPr anchor="b">
            <a:normAutofit/>
          </a:bodyPr>
          <a:lstStyle>
            <a:lvl1pPr>
              <a:defRPr lang="en-US" sz="2800" kern="1200" cap="all"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5476875" y="3682546"/>
            <a:ext cx="5111750" cy="1525588"/>
          </a:xfrm>
        </p:spPr>
        <p:txBody>
          <a:bodyPr anchor="b">
            <a:normAutofit/>
          </a:bodyPr>
          <a:lstStyle>
            <a:lvl1pPr marL="0" indent="0">
              <a:lnSpc>
                <a:spcPct val="100000"/>
              </a:lnSpc>
              <a:buNone/>
              <a:defRPr sz="1400" spc="5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cxnSp>
        <p:nvCxnSpPr>
          <p:cNvPr id="23" name="Straight Connector 22">
            <a:extLst>
              <a:ext uri="{FF2B5EF4-FFF2-40B4-BE49-F238E27FC236}">
                <a16:creationId xmlns:a16="http://schemas.microsoft.com/office/drawing/2014/main" id="{D87F08D6-2CA7-4A5A-BE34-07113DCA535D}"/>
              </a:ext>
            </a:extLst>
          </p:cNvPr>
          <p:cNvCxnSpPr>
            <a:cxnSpLocks/>
          </p:cNvCxnSpPr>
          <p:nvPr/>
        </p:nvCxnSpPr>
        <p:spPr>
          <a:xfrm flipH="1" flipV="1">
            <a:off x="0" y="876300"/>
            <a:ext cx="4762500" cy="16287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768C87F-B9C3-4DFF-8454-F3F52CE4346B}"/>
              </a:ext>
            </a:extLst>
          </p:cNvPr>
          <p:cNvCxnSpPr>
            <a:cxnSpLocks/>
          </p:cNvCxnSpPr>
          <p:nvPr/>
        </p:nvCxnSpPr>
        <p:spPr>
          <a:xfrm flipH="1" flipV="1">
            <a:off x="2638425" y="0"/>
            <a:ext cx="2124076" cy="51863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Date Placeholder 6">
            <a:extLst>
              <a:ext uri="{FF2B5EF4-FFF2-40B4-BE49-F238E27FC236}">
                <a16:creationId xmlns:a16="http://schemas.microsoft.com/office/drawing/2014/main" id="{71F34533-9677-48AF-9374-976825F4BB7E}"/>
              </a:ext>
            </a:extLst>
          </p:cNvPr>
          <p:cNvSpPr>
            <a:spLocks noGrp="1"/>
          </p:cNvSpPr>
          <p:nvPr>
            <p:ph type="dt" sz="half" idx="10"/>
          </p:nvPr>
        </p:nvSpPr>
        <p:spPr>
          <a:xfrm>
            <a:off x="838200" y="6356350"/>
            <a:ext cx="2743200" cy="365125"/>
          </a:xfrm>
        </p:spPr>
        <p:txBody>
          <a:bodyPr/>
          <a:lstStyle>
            <a:lvl1pPr>
              <a:defRPr sz="900"/>
            </a:lvl1pPr>
          </a:lstStyle>
          <a:p>
            <a:r>
              <a:rPr lang="en-US" dirty="0"/>
              <a:t>20XX</a:t>
            </a:r>
          </a:p>
        </p:txBody>
      </p:sp>
      <p:sp>
        <p:nvSpPr>
          <p:cNvPr id="22" name="Footer Placeholder 7">
            <a:extLst>
              <a:ext uri="{FF2B5EF4-FFF2-40B4-BE49-F238E27FC236}">
                <a16:creationId xmlns:a16="http://schemas.microsoft.com/office/drawing/2014/main" id="{4FAB8A26-B99E-4F96-8327-A932A14F2C03}"/>
              </a:ext>
            </a:extLst>
          </p:cNvPr>
          <p:cNvSpPr>
            <a:spLocks noGrp="1"/>
          </p:cNvSpPr>
          <p:nvPr>
            <p:ph type="ftr" sz="quarter" idx="11"/>
          </p:nvPr>
        </p:nvSpPr>
        <p:spPr>
          <a:xfrm>
            <a:off x="4038600" y="6356350"/>
            <a:ext cx="4114800" cy="365125"/>
          </a:xfrm>
        </p:spPr>
        <p:txBody>
          <a:bodyPr/>
          <a:lstStyle>
            <a:lvl1pPr>
              <a:defRPr sz="900"/>
            </a:lvl1pPr>
          </a:lstStyle>
          <a:p>
            <a:r>
              <a:rPr lang="en-US" dirty="0"/>
              <a:t>Pitch Deck</a:t>
            </a:r>
          </a:p>
        </p:txBody>
      </p:sp>
      <p:sp>
        <p:nvSpPr>
          <p:cNvPr id="24" name="Slide Number Placeholder 8">
            <a:extLst>
              <a:ext uri="{FF2B5EF4-FFF2-40B4-BE49-F238E27FC236}">
                <a16:creationId xmlns:a16="http://schemas.microsoft.com/office/drawing/2014/main" id="{EB0962D2-BCC3-48AB-A769-2A7327D29191}"/>
              </a:ext>
            </a:extLst>
          </p:cNvPr>
          <p:cNvSpPr>
            <a:spLocks noGrp="1"/>
          </p:cNvSpPr>
          <p:nvPr>
            <p:ph type="sldNum" sz="quarter" idx="12"/>
          </p:nvPr>
        </p:nvSpPr>
        <p:spPr>
          <a:xfrm>
            <a:off x="8610600" y="6356350"/>
            <a:ext cx="2743200"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1616316768"/>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Agenda">
    <p:bg>
      <p:bgPr>
        <a:solidFill>
          <a:schemeClr val="tx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D514C6BF-376E-43E8-881D-2E767426990A}"/>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t="18301" r="28341" b="23071"/>
          <a:stretch/>
        </p:blipFill>
        <p:spPr>
          <a:xfrm>
            <a:off x="5488815" y="0"/>
            <a:ext cx="6703185" cy="6858000"/>
          </a:xfrm>
          <a:prstGeom prst="rect">
            <a:avLst/>
          </a:prstGeom>
        </p:spPr>
      </p:pic>
      <p:sp>
        <p:nvSpPr>
          <p:cNvPr id="2" name="Title 1">
            <a:extLst>
              <a:ext uri="{FF2B5EF4-FFF2-40B4-BE49-F238E27FC236}">
                <a16:creationId xmlns:a16="http://schemas.microsoft.com/office/drawing/2014/main" id="{3F0A9B92-C2D0-466A-A680-A35832C452B3}"/>
              </a:ext>
            </a:extLst>
          </p:cNvPr>
          <p:cNvSpPr>
            <a:spLocks noGrp="1"/>
          </p:cNvSpPr>
          <p:nvPr>
            <p:ph type="title" hasCustomPrompt="1"/>
          </p:nvPr>
        </p:nvSpPr>
        <p:spPr>
          <a:xfrm>
            <a:off x="1333499" y="1020445"/>
            <a:ext cx="3171825" cy="1325563"/>
          </a:xfrm>
        </p:spPr>
        <p:txBody>
          <a:bodyPr anchor="b">
            <a:normAutofit/>
          </a:bodyPr>
          <a:lstStyle>
            <a:lvl1pPr>
              <a:defRPr sz="2800" spc="150" baseline="0">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2DA41CE6-5A88-4C5C-B2A4-6A5D2153B16F}"/>
              </a:ext>
            </a:extLst>
          </p:cNvPr>
          <p:cNvSpPr>
            <a:spLocks noGrp="1"/>
          </p:cNvSpPr>
          <p:nvPr>
            <p:ph idx="1"/>
          </p:nvPr>
        </p:nvSpPr>
        <p:spPr>
          <a:xfrm>
            <a:off x="1333499" y="2924175"/>
            <a:ext cx="3171825" cy="2519363"/>
          </a:xfrm>
        </p:spPr>
        <p:txBody>
          <a:bodyPr>
            <a:normAutofit/>
          </a:bodyPr>
          <a:lstStyle>
            <a:lvl1pPr marL="0" indent="0">
              <a:lnSpc>
                <a:spcPct val="120000"/>
              </a:lnSpc>
              <a:spcBef>
                <a:spcPts val="1000"/>
              </a:spcBef>
              <a:buNone/>
              <a:defRPr sz="1400" baseline="0">
                <a:solidFill>
                  <a:schemeClr val="bg1"/>
                </a:solidFill>
              </a:defRPr>
            </a:lvl1pPr>
            <a:lvl2pPr marL="457200" indent="0">
              <a:lnSpc>
                <a:spcPct val="120000"/>
              </a:lnSpc>
              <a:spcBef>
                <a:spcPts val="1000"/>
              </a:spcBef>
              <a:buNone/>
              <a:defRPr sz="1400" baseline="0">
                <a:solidFill>
                  <a:schemeClr val="bg1"/>
                </a:solidFill>
              </a:defRPr>
            </a:lvl2pPr>
            <a:lvl3pPr marL="914400" indent="0">
              <a:lnSpc>
                <a:spcPct val="120000"/>
              </a:lnSpc>
              <a:spcBef>
                <a:spcPts val="1000"/>
              </a:spcBef>
              <a:buNone/>
              <a:defRPr sz="1400" baseline="0">
                <a:solidFill>
                  <a:schemeClr val="bg1"/>
                </a:solidFill>
              </a:defRPr>
            </a:lvl3pPr>
            <a:lvl4pPr marL="1371600" indent="0">
              <a:lnSpc>
                <a:spcPct val="120000"/>
              </a:lnSpc>
              <a:spcBef>
                <a:spcPts val="1000"/>
              </a:spcBef>
              <a:buNone/>
              <a:defRPr sz="1400" baseline="0">
                <a:solidFill>
                  <a:schemeClr val="bg1"/>
                </a:solidFill>
              </a:defRPr>
            </a:lvl4pPr>
            <a:lvl5pPr marL="1828800" indent="0">
              <a:lnSpc>
                <a:spcPct val="120000"/>
              </a:lnSpc>
              <a:spcBef>
                <a:spcPts val="1000"/>
              </a:spcBef>
              <a:buNone/>
              <a:defRPr sz="1400" baseline="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9F5093-3C53-4152-B8FE-0522E0795269}"/>
              </a:ext>
            </a:extLst>
          </p:cNvPr>
          <p:cNvSpPr>
            <a:spLocks noGrp="1"/>
          </p:cNvSpPr>
          <p:nvPr>
            <p:ph type="dt" sz="half" idx="10"/>
          </p:nvPr>
        </p:nvSpPr>
        <p:spPr>
          <a:xfrm>
            <a:off x="1333500" y="6356350"/>
            <a:ext cx="985157" cy="365125"/>
          </a:xfrm>
        </p:spPr>
        <p:txBody>
          <a:bodyPr/>
          <a:lstStyle>
            <a:lvl1pPr>
              <a:defRPr sz="900"/>
            </a:lvl1pPr>
          </a:lstStyle>
          <a:p>
            <a:r>
              <a:rPr lang="en-US" dirty="0"/>
              <a:t>20XX</a:t>
            </a:r>
          </a:p>
        </p:txBody>
      </p:sp>
      <p:sp>
        <p:nvSpPr>
          <p:cNvPr id="5" name="Footer Placeholder 4">
            <a:extLst>
              <a:ext uri="{FF2B5EF4-FFF2-40B4-BE49-F238E27FC236}">
                <a16:creationId xmlns:a16="http://schemas.microsoft.com/office/drawing/2014/main" id="{7727F11D-8AF8-44D6-A48B-D8C7779B8B08}"/>
              </a:ext>
            </a:extLst>
          </p:cNvPr>
          <p:cNvSpPr>
            <a:spLocks noGrp="1"/>
          </p:cNvSpPr>
          <p:nvPr>
            <p:ph type="ftr" sz="quarter" idx="11"/>
          </p:nvPr>
        </p:nvSpPr>
        <p:spPr>
          <a:xfrm>
            <a:off x="2669886" y="6356349"/>
            <a:ext cx="2482842" cy="365125"/>
          </a:xfrm>
        </p:spPr>
        <p:txBody>
          <a:bodyPr/>
          <a:lstStyle>
            <a:lvl1pPr>
              <a:defRPr sz="900"/>
            </a:lvl1pPr>
          </a:lstStyle>
          <a:p>
            <a:r>
              <a:rPr lang="en-US" dirty="0"/>
              <a:t>Pitch Deck</a:t>
            </a:r>
          </a:p>
        </p:txBody>
      </p:sp>
      <p:sp>
        <p:nvSpPr>
          <p:cNvPr id="6" name="Slide Number Placeholder 5">
            <a:extLst>
              <a:ext uri="{FF2B5EF4-FFF2-40B4-BE49-F238E27FC236}">
                <a16:creationId xmlns:a16="http://schemas.microsoft.com/office/drawing/2014/main" id="{658C0879-6B0F-4AF6-A997-EC61DA8964AE}"/>
              </a:ext>
            </a:extLst>
          </p:cNvPr>
          <p:cNvSpPr>
            <a:spLocks noGrp="1"/>
          </p:cNvSpPr>
          <p:nvPr>
            <p:ph type="sldNum" sz="quarter" idx="12"/>
          </p:nvPr>
        </p:nvSpPr>
        <p:spPr>
          <a:xfrm>
            <a:off x="5536305" y="6356350"/>
            <a:ext cx="987552"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263127036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4267200" y="1615736"/>
            <a:ext cx="4179570" cy="1524735"/>
          </a:xfrm>
        </p:spPr>
        <p:txBody>
          <a:bodyPr anchor="b">
            <a:noAutofit/>
          </a:bodyPr>
          <a:lstStyle>
            <a:lvl1pPr algn="l">
              <a:defRPr sz="3200" spc="150" baseline="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4267200" y="3238103"/>
            <a:ext cx="4179570" cy="2004161"/>
          </a:xfrm>
        </p:spPr>
        <p:txBody>
          <a:bodyPr>
            <a:normAutofit/>
          </a:bodyPr>
          <a:lstStyle>
            <a:lvl1pPr marL="0" indent="0" algn="l">
              <a:lnSpc>
                <a:spcPct val="150000"/>
              </a:lnSpc>
              <a:buNone/>
              <a:defRPr sz="1400" spc="5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6" name="Graphic 5">
            <a:extLst>
              <a:ext uri="{FF2B5EF4-FFF2-40B4-BE49-F238E27FC236}">
                <a16:creationId xmlns:a16="http://schemas.microsoft.com/office/drawing/2014/main" id="{ED3361C9-310A-4255-A94E-B77588962DA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0"/>
            <a:ext cx="3176938" cy="6858000"/>
          </a:xfrm>
          <a:prstGeom prst="rect">
            <a:avLst/>
          </a:prstGeom>
        </p:spPr>
      </p:pic>
      <p:sp>
        <p:nvSpPr>
          <p:cNvPr id="9" name="Date Placeholder 6">
            <a:extLst>
              <a:ext uri="{FF2B5EF4-FFF2-40B4-BE49-F238E27FC236}">
                <a16:creationId xmlns:a16="http://schemas.microsoft.com/office/drawing/2014/main" id="{BF358517-D7B7-40D0-A9D0-B650C80898AC}"/>
              </a:ext>
            </a:extLst>
          </p:cNvPr>
          <p:cNvSpPr>
            <a:spLocks noGrp="1"/>
          </p:cNvSpPr>
          <p:nvPr>
            <p:ph type="dt" sz="half" idx="10"/>
          </p:nvPr>
        </p:nvSpPr>
        <p:spPr>
          <a:xfrm>
            <a:off x="4267200" y="6356350"/>
            <a:ext cx="1774371" cy="365125"/>
          </a:xfrm>
        </p:spPr>
        <p:txBody>
          <a:bodyPr/>
          <a:lstStyle>
            <a:lvl1pPr>
              <a:defRPr sz="900"/>
            </a:lvl1pPr>
          </a:lstStyle>
          <a:p>
            <a:r>
              <a:rPr lang="en-US" dirty="0"/>
              <a:t>20XX</a:t>
            </a:r>
          </a:p>
        </p:txBody>
      </p:sp>
      <p:sp>
        <p:nvSpPr>
          <p:cNvPr id="10" name="Footer Placeholder 7">
            <a:extLst>
              <a:ext uri="{FF2B5EF4-FFF2-40B4-BE49-F238E27FC236}">
                <a16:creationId xmlns:a16="http://schemas.microsoft.com/office/drawing/2014/main" id="{6026D44C-0B39-4DE1-A0FC-5615DDAAE3CE}"/>
              </a:ext>
            </a:extLst>
          </p:cNvPr>
          <p:cNvSpPr>
            <a:spLocks noGrp="1"/>
          </p:cNvSpPr>
          <p:nvPr>
            <p:ph type="ftr" sz="quarter" idx="11"/>
          </p:nvPr>
        </p:nvSpPr>
        <p:spPr>
          <a:xfrm>
            <a:off x="6479721" y="6356350"/>
            <a:ext cx="2661557" cy="365125"/>
          </a:xfrm>
        </p:spPr>
        <p:txBody>
          <a:bodyPr/>
          <a:lstStyle>
            <a:lvl1pPr>
              <a:defRPr sz="900"/>
            </a:lvl1pPr>
          </a:lstStyle>
          <a:p>
            <a:r>
              <a:rPr lang="en-US" dirty="0"/>
              <a:t>Pitch Deck</a:t>
            </a:r>
          </a:p>
        </p:txBody>
      </p:sp>
      <p:sp>
        <p:nvSpPr>
          <p:cNvPr id="11" name="Slide Number Placeholder 8">
            <a:extLst>
              <a:ext uri="{FF2B5EF4-FFF2-40B4-BE49-F238E27FC236}">
                <a16:creationId xmlns:a16="http://schemas.microsoft.com/office/drawing/2014/main" id="{0F8222B4-B618-42C4-8BDB-D2E4DF2F22C3}"/>
              </a:ext>
            </a:extLst>
          </p:cNvPr>
          <p:cNvSpPr>
            <a:spLocks noGrp="1"/>
          </p:cNvSpPr>
          <p:nvPr>
            <p:ph type="sldNum" sz="quarter" idx="12"/>
          </p:nvPr>
        </p:nvSpPr>
        <p:spPr>
          <a:xfrm>
            <a:off x="9579428" y="6356350"/>
            <a:ext cx="1774371"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4293551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meline">
    <p:spTree>
      <p:nvGrpSpPr>
        <p:cNvPr id="1" name=""/>
        <p:cNvGrpSpPr/>
        <p:nvPr/>
      </p:nvGrpSpPr>
      <p:grpSpPr>
        <a:xfrm>
          <a:off x="0" y="0"/>
          <a:ext cx="0" cy="0"/>
          <a:chOff x="0" y="0"/>
          <a:chExt cx="0" cy="0"/>
        </a:xfrm>
      </p:grpSpPr>
      <p:sp>
        <p:nvSpPr>
          <p:cNvPr id="12" name="Graphic 10">
            <a:extLst>
              <a:ext uri="{FF2B5EF4-FFF2-40B4-BE49-F238E27FC236}">
                <a16:creationId xmlns:a16="http://schemas.microsoft.com/office/drawing/2014/main" id="{9D2AF524-D4B4-4A3A-9CE4-EDAFE1D5A37B}"/>
              </a:ext>
              <a:ext uri="{C183D7F6-B498-43B3-948B-1728B52AA6E4}">
                <adec:decorative xmlns:adec="http://schemas.microsoft.com/office/drawing/2017/decorative" val="1"/>
              </a:ext>
            </a:extLst>
          </p:cNvPr>
          <p:cNvSpPr/>
          <p:nvPr/>
        </p:nvSpPr>
        <p:spPr>
          <a:xfrm>
            <a:off x="2113884" y="0"/>
            <a:ext cx="10078116" cy="6858000"/>
          </a:xfrm>
          <a:custGeom>
            <a:avLst/>
            <a:gdLst>
              <a:gd name="connsiteX0" fmla="*/ 3793236 w 10078116"/>
              <a:gd name="connsiteY0" fmla="*/ 6858000 h 6858000"/>
              <a:gd name="connsiteX1" fmla="*/ 0 w 10078116"/>
              <a:gd name="connsiteY1" fmla="*/ 0 h 6858000"/>
              <a:gd name="connsiteX2" fmla="*/ 10078116 w 10078116"/>
              <a:gd name="connsiteY2" fmla="*/ 0 h 6858000"/>
              <a:gd name="connsiteX3" fmla="*/ 10078116 w 1007811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078116" h="6858000">
                <a:moveTo>
                  <a:pt x="3793236" y="6858000"/>
                </a:moveTo>
                <a:lnTo>
                  <a:pt x="0" y="0"/>
                </a:lnTo>
                <a:lnTo>
                  <a:pt x="10078116" y="0"/>
                </a:lnTo>
                <a:lnTo>
                  <a:pt x="10078116" y="6858000"/>
                </a:lnTo>
                <a:close/>
              </a:path>
            </a:pathLst>
          </a:custGeom>
          <a:solidFill>
            <a:schemeClr val="accent1"/>
          </a:solidFill>
          <a:ln w="9525"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6E3987A5-99A6-4B33-BAAF-53159635382E}"/>
              </a:ext>
            </a:extLst>
          </p:cNvPr>
          <p:cNvSpPr>
            <a:spLocks noGrp="1"/>
          </p:cNvSpPr>
          <p:nvPr>
            <p:ph type="title" hasCustomPrompt="1"/>
          </p:nvPr>
        </p:nvSpPr>
        <p:spPr>
          <a:xfrm>
            <a:off x="838200" y="5509419"/>
            <a:ext cx="4082142" cy="585788"/>
          </a:xfrm>
        </p:spPr>
        <p:txBody>
          <a:bodyPr>
            <a:normAutofit/>
          </a:bodyPr>
          <a:lstStyle>
            <a:lvl1pPr>
              <a:defRPr lang="en-US" sz="2800" kern="1200" cap="all" spc="150" baseline="0" dirty="0">
                <a:solidFill>
                  <a:schemeClr val="tx1"/>
                </a:solidFill>
                <a:latin typeface="+mj-lt"/>
                <a:ea typeface="+mj-ea"/>
                <a:cs typeface="+mj-cs"/>
              </a:defRPr>
            </a:lvl1pPr>
          </a:lstStyle>
          <a:p>
            <a:r>
              <a:rPr lang="en-US"/>
              <a:t>CLICK TO EDIT TITLE</a:t>
            </a:r>
          </a:p>
        </p:txBody>
      </p:sp>
      <p:sp>
        <p:nvSpPr>
          <p:cNvPr id="16" name="Text Placeholder 15">
            <a:extLst>
              <a:ext uri="{FF2B5EF4-FFF2-40B4-BE49-F238E27FC236}">
                <a16:creationId xmlns:a16="http://schemas.microsoft.com/office/drawing/2014/main" id="{3BABF6CA-407C-4BF0-8234-1321A676E756}"/>
              </a:ext>
            </a:extLst>
          </p:cNvPr>
          <p:cNvSpPr>
            <a:spLocks noGrp="1"/>
          </p:cNvSpPr>
          <p:nvPr>
            <p:ph type="body" sz="quarter" idx="13" hasCustomPrompt="1"/>
          </p:nvPr>
        </p:nvSpPr>
        <p:spPr>
          <a:xfrm>
            <a:off x="148318" y="1481138"/>
            <a:ext cx="2141764" cy="514350"/>
          </a:xfrm>
        </p:spPr>
        <p:txBody>
          <a:bodyPr anchor="ctr">
            <a:noAutofit/>
          </a:bodyPr>
          <a:lstStyle>
            <a:lvl1pPr marL="0" indent="0" algn="r">
              <a:buNone/>
              <a:defRPr sz="1600" cap="all" spc="150" baseline="0"/>
            </a:lvl1pPr>
          </a:lstStyle>
          <a:p>
            <a:pPr lvl="0"/>
            <a:r>
              <a:rPr lang="en-US" dirty="0"/>
              <a:t>CLICK TO EDIT MASTER TEXT STYLES</a:t>
            </a:r>
          </a:p>
        </p:txBody>
      </p:sp>
      <p:sp>
        <p:nvSpPr>
          <p:cNvPr id="17" name="Text Placeholder 15">
            <a:extLst>
              <a:ext uri="{FF2B5EF4-FFF2-40B4-BE49-F238E27FC236}">
                <a16:creationId xmlns:a16="http://schemas.microsoft.com/office/drawing/2014/main" id="{76D8129B-5B68-421C-968C-3663C86EFC7C}"/>
              </a:ext>
            </a:extLst>
          </p:cNvPr>
          <p:cNvSpPr>
            <a:spLocks noGrp="1"/>
          </p:cNvSpPr>
          <p:nvPr>
            <p:ph type="body" sz="quarter" idx="14" hasCustomPrompt="1"/>
          </p:nvPr>
        </p:nvSpPr>
        <p:spPr>
          <a:xfrm>
            <a:off x="714375" y="2557463"/>
            <a:ext cx="2141764" cy="514350"/>
          </a:xfrm>
        </p:spPr>
        <p:txBody>
          <a:bodyPr anchor="ctr">
            <a:noAutofit/>
          </a:bodyPr>
          <a:lstStyle>
            <a:lvl1pPr marL="0" indent="0" algn="r">
              <a:buNone/>
              <a:defRPr sz="1600" cap="all" spc="150" baseline="0"/>
            </a:lvl1pPr>
          </a:lstStyle>
          <a:p>
            <a:pPr lvl="0"/>
            <a:r>
              <a:rPr lang="en-US"/>
              <a:t>CLICK TO EDIT MASTER TEXT STYLES</a:t>
            </a:r>
          </a:p>
        </p:txBody>
      </p:sp>
      <p:sp>
        <p:nvSpPr>
          <p:cNvPr id="18" name="Text Placeholder 15">
            <a:extLst>
              <a:ext uri="{FF2B5EF4-FFF2-40B4-BE49-F238E27FC236}">
                <a16:creationId xmlns:a16="http://schemas.microsoft.com/office/drawing/2014/main" id="{6C741DCA-8EBD-44F5-9D38-E938A628ADCD}"/>
              </a:ext>
            </a:extLst>
          </p:cNvPr>
          <p:cNvSpPr>
            <a:spLocks noGrp="1"/>
          </p:cNvSpPr>
          <p:nvPr>
            <p:ph type="body" sz="quarter" idx="15" hasCustomPrompt="1"/>
          </p:nvPr>
        </p:nvSpPr>
        <p:spPr>
          <a:xfrm>
            <a:off x="1320800" y="3633788"/>
            <a:ext cx="2141764" cy="514350"/>
          </a:xfrm>
        </p:spPr>
        <p:txBody>
          <a:bodyPr anchor="ctr">
            <a:noAutofit/>
          </a:bodyPr>
          <a:lstStyle>
            <a:lvl1pPr marL="0" indent="0" algn="r">
              <a:buNone/>
              <a:defRPr sz="1600" cap="all" spc="150" baseline="0"/>
            </a:lvl1pPr>
          </a:lstStyle>
          <a:p>
            <a:pPr lvl="0"/>
            <a:r>
              <a:rPr lang="en-US"/>
              <a:t>CLICK TO EDIT MASTER TEXT STYLES</a:t>
            </a:r>
          </a:p>
        </p:txBody>
      </p:sp>
      <p:sp>
        <p:nvSpPr>
          <p:cNvPr id="19" name="Text Placeholder 15">
            <a:extLst>
              <a:ext uri="{FF2B5EF4-FFF2-40B4-BE49-F238E27FC236}">
                <a16:creationId xmlns:a16="http://schemas.microsoft.com/office/drawing/2014/main" id="{5C43C6B1-A1BD-4A90-8B4B-F361C1BEDD26}"/>
              </a:ext>
            </a:extLst>
          </p:cNvPr>
          <p:cNvSpPr>
            <a:spLocks noGrp="1"/>
          </p:cNvSpPr>
          <p:nvPr>
            <p:ph type="body" sz="quarter" idx="16" hasCustomPrompt="1"/>
          </p:nvPr>
        </p:nvSpPr>
        <p:spPr>
          <a:xfrm>
            <a:off x="1905000" y="4710114"/>
            <a:ext cx="2141764" cy="514350"/>
          </a:xfrm>
        </p:spPr>
        <p:txBody>
          <a:bodyPr anchor="ctr">
            <a:noAutofit/>
          </a:bodyPr>
          <a:lstStyle>
            <a:lvl1pPr marL="0" indent="0" algn="r">
              <a:buNone/>
              <a:defRPr sz="1600" cap="all" spc="150" baseline="0"/>
            </a:lvl1pPr>
          </a:lstStyle>
          <a:p>
            <a:pPr lvl="0"/>
            <a:r>
              <a:rPr lang="en-US"/>
              <a:t>CLICK TO EDIT MASTER TEXT STYLES</a:t>
            </a:r>
          </a:p>
        </p:txBody>
      </p:sp>
      <p:sp>
        <p:nvSpPr>
          <p:cNvPr id="34" name="Text Placeholder 15">
            <a:extLst>
              <a:ext uri="{FF2B5EF4-FFF2-40B4-BE49-F238E27FC236}">
                <a16:creationId xmlns:a16="http://schemas.microsoft.com/office/drawing/2014/main" id="{0C66E1BD-33F0-4B94-BF94-CD4698F85C3D}"/>
              </a:ext>
            </a:extLst>
          </p:cNvPr>
          <p:cNvSpPr>
            <a:spLocks noGrp="1"/>
          </p:cNvSpPr>
          <p:nvPr>
            <p:ph type="body" sz="quarter" idx="17" hasCustomPrompt="1"/>
          </p:nvPr>
        </p:nvSpPr>
        <p:spPr>
          <a:xfrm>
            <a:off x="4401535" y="1594478"/>
            <a:ext cx="5539095"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5" name="Text Placeholder 15">
            <a:extLst>
              <a:ext uri="{FF2B5EF4-FFF2-40B4-BE49-F238E27FC236}">
                <a16:creationId xmlns:a16="http://schemas.microsoft.com/office/drawing/2014/main" id="{2D4661B1-6559-407A-9AEC-A46A0570AE8F}"/>
              </a:ext>
            </a:extLst>
          </p:cNvPr>
          <p:cNvSpPr>
            <a:spLocks noGrp="1"/>
          </p:cNvSpPr>
          <p:nvPr>
            <p:ph type="body" sz="quarter" idx="18" hasCustomPrompt="1"/>
          </p:nvPr>
        </p:nvSpPr>
        <p:spPr>
          <a:xfrm>
            <a:off x="4986028" y="2673328"/>
            <a:ext cx="5539095"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6" name="Text Placeholder 15">
            <a:extLst>
              <a:ext uri="{FF2B5EF4-FFF2-40B4-BE49-F238E27FC236}">
                <a16:creationId xmlns:a16="http://schemas.microsoft.com/office/drawing/2014/main" id="{DCC983F7-6A25-42C0-811C-EA32138C5B80}"/>
              </a:ext>
            </a:extLst>
          </p:cNvPr>
          <p:cNvSpPr>
            <a:spLocks noGrp="1"/>
          </p:cNvSpPr>
          <p:nvPr>
            <p:ph type="body" sz="quarter" idx="19" hasCustomPrompt="1"/>
          </p:nvPr>
        </p:nvSpPr>
        <p:spPr>
          <a:xfrm>
            <a:off x="5576937" y="3755394"/>
            <a:ext cx="5539095"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7" name="Text Placeholder 15">
            <a:extLst>
              <a:ext uri="{FF2B5EF4-FFF2-40B4-BE49-F238E27FC236}">
                <a16:creationId xmlns:a16="http://schemas.microsoft.com/office/drawing/2014/main" id="{E83DA0EB-27DD-416A-8DA5-4AFDC8587E5C}"/>
              </a:ext>
            </a:extLst>
          </p:cNvPr>
          <p:cNvSpPr>
            <a:spLocks noGrp="1"/>
          </p:cNvSpPr>
          <p:nvPr>
            <p:ph type="body" sz="quarter" idx="20" hasCustomPrompt="1"/>
          </p:nvPr>
        </p:nvSpPr>
        <p:spPr>
          <a:xfrm>
            <a:off x="6175279" y="4824430"/>
            <a:ext cx="5539095"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cxnSp>
        <p:nvCxnSpPr>
          <p:cNvPr id="3" name="Straight Connector 2">
            <a:extLst>
              <a:ext uri="{FF2B5EF4-FFF2-40B4-BE49-F238E27FC236}">
                <a16:creationId xmlns:a16="http://schemas.microsoft.com/office/drawing/2014/main" id="{D3795F91-C721-4363-956D-756673AE7957}"/>
              </a:ext>
              <a:ext uri="{C183D7F6-B498-43B3-948B-1728B52AA6E4}">
                <adec:decorative xmlns:adec="http://schemas.microsoft.com/office/drawing/2017/decorative" val="1"/>
              </a:ext>
            </a:extLst>
          </p:cNvPr>
          <p:cNvCxnSpPr>
            <a:cxnSpLocks/>
          </p:cNvCxnSpPr>
          <p:nvPr/>
        </p:nvCxnSpPr>
        <p:spPr>
          <a:xfrm>
            <a:off x="4353515" y="5023933"/>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4" name="Straight Connector 3">
            <a:extLst>
              <a:ext uri="{FF2B5EF4-FFF2-40B4-BE49-F238E27FC236}">
                <a16:creationId xmlns:a16="http://schemas.microsoft.com/office/drawing/2014/main" id="{8AC14461-E27D-413D-B31A-47B74646AF25}"/>
              </a:ext>
              <a:ext uri="{C183D7F6-B498-43B3-948B-1728B52AA6E4}">
                <adec:decorative xmlns:adec="http://schemas.microsoft.com/office/drawing/2017/decorative" val="1"/>
              </a:ext>
            </a:extLst>
          </p:cNvPr>
          <p:cNvCxnSpPr>
            <a:cxnSpLocks/>
          </p:cNvCxnSpPr>
          <p:nvPr/>
        </p:nvCxnSpPr>
        <p:spPr>
          <a:xfrm>
            <a:off x="3759917" y="3948451"/>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8" name="Straight Connector 7">
            <a:extLst>
              <a:ext uri="{FF2B5EF4-FFF2-40B4-BE49-F238E27FC236}">
                <a16:creationId xmlns:a16="http://schemas.microsoft.com/office/drawing/2014/main" id="{4D6AEA4C-7710-4829-BA87-8DD77F15932C}"/>
              </a:ext>
              <a:ext uri="{C183D7F6-B498-43B3-948B-1728B52AA6E4}">
                <adec:decorative xmlns:adec="http://schemas.microsoft.com/office/drawing/2017/decorative" val="1"/>
              </a:ext>
            </a:extLst>
          </p:cNvPr>
          <p:cNvCxnSpPr>
            <a:cxnSpLocks/>
          </p:cNvCxnSpPr>
          <p:nvPr/>
        </p:nvCxnSpPr>
        <p:spPr>
          <a:xfrm>
            <a:off x="3173453" y="2872686"/>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9" name="Straight Connector 8">
            <a:extLst>
              <a:ext uri="{FF2B5EF4-FFF2-40B4-BE49-F238E27FC236}">
                <a16:creationId xmlns:a16="http://schemas.microsoft.com/office/drawing/2014/main" id="{E9BD473E-6203-491C-87AC-54AC0AB23333}"/>
              </a:ext>
              <a:ext uri="{C183D7F6-B498-43B3-948B-1728B52AA6E4}">
                <adec:decorative xmlns:adec="http://schemas.microsoft.com/office/drawing/2017/decorative" val="1"/>
              </a:ext>
            </a:extLst>
          </p:cNvPr>
          <p:cNvCxnSpPr>
            <a:cxnSpLocks/>
          </p:cNvCxnSpPr>
          <p:nvPr/>
        </p:nvCxnSpPr>
        <p:spPr>
          <a:xfrm>
            <a:off x="2586263" y="1796083"/>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sp>
        <p:nvSpPr>
          <p:cNvPr id="5" name="Date Placeholder 4">
            <a:extLst>
              <a:ext uri="{FF2B5EF4-FFF2-40B4-BE49-F238E27FC236}">
                <a16:creationId xmlns:a16="http://schemas.microsoft.com/office/drawing/2014/main" id="{874DC36F-5D3E-439D-80B5-32633FC34434}"/>
              </a:ext>
            </a:extLst>
          </p:cNvPr>
          <p:cNvSpPr>
            <a:spLocks noGrp="1"/>
          </p:cNvSpPr>
          <p:nvPr>
            <p:ph type="dt" sz="half" idx="10"/>
          </p:nvPr>
        </p:nvSpPr>
        <p:spPr/>
        <p:txBody>
          <a:bodyPr/>
          <a:lstStyle>
            <a:lvl1pPr>
              <a:defRPr sz="900">
                <a:solidFill>
                  <a:srgbClr val="898989"/>
                </a:solidFill>
              </a:defRPr>
            </a:lvl1pPr>
          </a:lstStyle>
          <a:p>
            <a:r>
              <a:rPr lang="en-US" dirty="0"/>
              <a:t>20XX</a:t>
            </a:r>
          </a:p>
        </p:txBody>
      </p:sp>
      <p:sp>
        <p:nvSpPr>
          <p:cNvPr id="6" name="Footer Placeholder 5">
            <a:extLst>
              <a:ext uri="{FF2B5EF4-FFF2-40B4-BE49-F238E27FC236}">
                <a16:creationId xmlns:a16="http://schemas.microsoft.com/office/drawing/2014/main" id="{6C710A8A-CEC9-4787-A745-C28DD965F7DD}"/>
              </a:ext>
            </a:extLst>
          </p:cNvPr>
          <p:cNvSpPr>
            <a:spLocks noGrp="1"/>
          </p:cNvSpPr>
          <p:nvPr>
            <p:ph type="ftr" sz="quarter" idx="11"/>
          </p:nvPr>
        </p:nvSpPr>
        <p:spPr>
          <a:xfrm>
            <a:off x="6175279" y="6356350"/>
            <a:ext cx="1808712" cy="365125"/>
          </a:xfrm>
        </p:spPr>
        <p:txBody>
          <a:bodyPr/>
          <a:lstStyle>
            <a:lvl1pPr>
              <a:defRPr sz="900"/>
            </a:lvl1pPr>
          </a:lstStyle>
          <a:p>
            <a:pPr algn="l"/>
            <a:r>
              <a:rPr lang="en-US" dirty="0"/>
              <a:t>Pitch Deck</a:t>
            </a:r>
          </a:p>
        </p:txBody>
      </p:sp>
      <p:sp>
        <p:nvSpPr>
          <p:cNvPr id="7" name="Slide Number Placeholder 6">
            <a:extLst>
              <a:ext uri="{FF2B5EF4-FFF2-40B4-BE49-F238E27FC236}">
                <a16:creationId xmlns:a16="http://schemas.microsoft.com/office/drawing/2014/main" id="{4162BD04-8F01-472A-9456-4702A2218BB5}"/>
              </a:ext>
            </a:extLst>
          </p:cNvPr>
          <p:cNvSpPr>
            <a:spLocks noGrp="1"/>
          </p:cNvSpPr>
          <p:nvPr>
            <p:ph type="sldNum" sz="quarter" idx="12"/>
          </p:nvPr>
        </p:nvSpPr>
        <p:spPr>
          <a:xfrm>
            <a:off x="10810874" y="6356350"/>
            <a:ext cx="542925"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30528123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2 Column">
    <p:bg>
      <p:bgPr>
        <a:solidFill>
          <a:schemeClr val="tx1"/>
        </a:solidFill>
        <a:effectLst/>
      </p:bgPr>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42ACEF30-0520-40B3-A1F1-F3D2530563D6}"/>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bg1"/>
                </a:solidFill>
                <a:latin typeface="+mj-lt"/>
                <a:ea typeface="+mj-ea"/>
                <a:cs typeface="+mj-cs"/>
              </a:defRPr>
            </a:lvl1pPr>
          </a:lstStyle>
          <a:p>
            <a:r>
              <a:rPr lang="en-US"/>
              <a:t>CLICK TO EDIT MASTER TITLE STYLE</a:t>
            </a:r>
          </a:p>
        </p:txBody>
      </p:sp>
      <p:sp>
        <p:nvSpPr>
          <p:cNvPr id="15" name="Text Placeholder 15">
            <a:extLst>
              <a:ext uri="{FF2B5EF4-FFF2-40B4-BE49-F238E27FC236}">
                <a16:creationId xmlns:a16="http://schemas.microsoft.com/office/drawing/2014/main" id="{A1FB681F-A94D-4BF8-8290-0811E98D49D4}"/>
              </a:ext>
            </a:extLst>
          </p:cNvPr>
          <p:cNvSpPr>
            <a:spLocks noGrp="1"/>
          </p:cNvSpPr>
          <p:nvPr>
            <p:ph type="body" sz="quarter" idx="13" hasCustomPrompt="1"/>
          </p:nvPr>
        </p:nvSpPr>
        <p:spPr>
          <a:xfrm>
            <a:off x="1485900" y="2563123"/>
            <a:ext cx="4031945" cy="365125"/>
          </a:xfrm>
        </p:spPr>
        <p:txBody>
          <a:bodyPr>
            <a:normAutofit/>
          </a:bodyPr>
          <a:lstStyle>
            <a:lvl1pPr marL="0" indent="0" algn="ctr">
              <a:buNone/>
              <a:defRPr lang="en-US" sz="2000" kern="1200" spc="150" baseline="0" dirty="0">
                <a:solidFill>
                  <a:schemeClr val="bg1"/>
                </a:solidFill>
                <a:latin typeface="+mj-lt"/>
                <a:ea typeface="+mj-ea"/>
                <a:cs typeface="+mj-cs"/>
              </a:defRPr>
            </a:lvl1pPr>
          </a:lstStyle>
          <a:p>
            <a:pPr lvl="0"/>
            <a:r>
              <a:rPr lang="en-US"/>
              <a:t>CLICK TO ADD SUBTITLE</a:t>
            </a:r>
          </a:p>
        </p:txBody>
      </p:sp>
      <p:sp>
        <p:nvSpPr>
          <p:cNvPr id="17" name="Text Placeholder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1485664" y="3070348"/>
            <a:ext cx="4031030" cy="1057308"/>
          </a:xfrm>
        </p:spPr>
        <p:txBody>
          <a:bodyPr>
            <a:normAutofit/>
          </a:bodyPr>
          <a:lstStyle>
            <a:lvl1pPr marL="0" indent="0" algn="ctr">
              <a:lnSpc>
                <a:spcPct val="100000"/>
              </a:lnSpc>
              <a:buFont typeface="Arial" panose="020B0604020202020204" pitchFamily="34" charset="0"/>
              <a:buNone/>
              <a:defRPr sz="1400">
                <a:solidFill>
                  <a:schemeClr val="bg1"/>
                </a:solidFill>
              </a:defRPr>
            </a:lvl1pPr>
          </a:lstStyle>
          <a:p>
            <a:pPr lvl="0"/>
            <a:r>
              <a:rPr lang="en-US"/>
              <a:t>Click to add text</a:t>
            </a:r>
          </a:p>
        </p:txBody>
      </p:sp>
      <p:sp>
        <p:nvSpPr>
          <p:cNvPr id="31" name="Text Placeholder 15">
            <a:extLst>
              <a:ext uri="{FF2B5EF4-FFF2-40B4-BE49-F238E27FC236}">
                <a16:creationId xmlns:a16="http://schemas.microsoft.com/office/drawing/2014/main" id="{87DD41A9-B6B3-48D9-A3A6-831B39C9158C}"/>
              </a:ext>
            </a:extLst>
          </p:cNvPr>
          <p:cNvSpPr>
            <a:spLocks noGrp="1"/>
          </p:cNvSpPr>
          <p:nvPr>
            <p:ph type="body" sz="quarter" idx="16" hasCustomPrompt="1"/>
          </p:nvPr>
        </p:nvSpPr>
        <p:spPr>
          <a:xfrm>
            <a:off x="6673004" y="2563123"/>
            <a:ext cx="4031945" cy="365125"/>
          </a:xfrm>
        </p:spPr>
        <p:txBody>
          <a:bodyPr>
            <a:normAutofit/>
          </a:bodyPr>
          <a:lstStyle>
            <a:lvl1pPr marL="0" indent="0" algn="ctr">
              <a:buNone/>
              <a:defRPr lang="en-US" sz="2000" kern="1200" spc="150" baseline="0" dirty="0">
                <a:solidFill>
                  <a:schemeClr val="bg1"/>
                </a:solidFill>
                <a:latin typeface="+mj-lt"/>
                <a:ea typeface="+mj-ea"/>
                <a:cs typeface="+mj-cs"/>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ADD SUBTITLE</a:t>
            </a:r>
          </a:p>
        </p:txBody>
      </p:sp>
      <p:sp>
        <p:nvSpPr>
          <p:cNvPr id="32" name="Text Placeholder 18">
            <a:extLst>
              <a:ext uri="{FF2B5EF4-FFF2-40B4-BE49-F238E27FC236}">
                <a16:creationId xmlns:a16="http://schemas.microsoft.com/office/drawing/2014/main" id="{FB791E68-EDF5-4CC2-8774-A27AEF1D25E6}"/>
              </a:ext>
            </a:extLst>
          </p:cNvPr>
          <p:cNvSpPr>
            <a:spLocks noGrp="1"/>
          </p:cNvSpPr>
          <p:nvPr>
            <p:ph type="body" sz="quarter" idx="17" hasCustomPrompt="1"/>
          </p:nvPr>
        </p:nvSpPr>
        <p:spPr>
          <a:xfrm>
            <a:off x="6673143" y="3070348"/>
            <a:ext cx="4031030" cy="1057308"/>
          </a:xfrm>
        </p:spPr>
        <p:txBody>
          <a:bodyPr>
            <a:normAutofit/>
          </a:bodyPr>
          <a:lstStyle>
            <a:lvl1pPr marL="0" indent="0" algn="ctr">
              <a:lnSpc>
                <a:spcPct val="100000"/>
              </a:lnSpc>
              <a:buFont typeface="Arial" panose="020B0604020202020204" pitchFamily="34" charset="0"/>
              <a:buNone/>
              <a:defRPr sz="1400">
                <a:solidFill>
                  <a:schemeClr val="bg1"/>
                </a:solidFill>
              </a:defRPr>
            </a:lvl1pPr>
          </a:lstStyle>
          <a:p>
            <a:pPr lvl="0"/>
            <a:r>
              <a:rPr lang="en-US"/>
              <a:t>Click to add text</a:t>
            </a:r>
          </a:p>
        </p:txBody>
      </p:sp>
      <p:sp>
        <p:nvSpPr>
          <p:cNvPr id="33" name="Text Placeholder 15">
            <a:extLst>
              <a:ext uri="{FF2B5EF4-FFF2-40B4-BE49-F238E27FC236}">
                <a16:creationId xmlns:a16="http://schemas.microsoft.com/office/drawing/2014/main" id="{AA224F82-7E0C-4EBF-97D3-132481DBCDA9}"/>
              </a:ext>
            </a:extLst>
          </p:cNvPr>
          <p:cNvSpPr>
            <a:spLocks noGrp="1"/>
          </p:cNvSpPr>
          <p:nvPr>
            <p:ph type="body" sz="quarter" idx="18" hasCustomPrompt="1"/>
          </p:nvPr>
        </p:nvSpPr>
        <p:spPr>
          <a:xfrm>
            <a:off x="1485899" y="4319431"/>
            <a:ext cx="4031945" cy="365125"/>
          </a:xfrm>
        </p:spPr>
        <p:txBody>
          <a:bodyPr>
            <a:normAutofit/>
          </a:bodyPr>
          <a:lstStyle>
            <a:lvl1pPr marL="0" indent="0" algn="ctr">
              <a:buNone/>
              <a:defRPr lang="en-US" sz="2000" kern="1200" spc="150" baseline="0" dirty="0">
                <a:solidFill>
                  <a:schemeClr val="bg1"/>
                </a:solidFill>
                <a:latin typeface="+mj-lt"/>
                <a:ea typeface="+mj-ea"/>
                <a:cs typeface="+mj-cs"/>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ADD SUBTITLE</a:t>
            </a:r>
          </a:p>
        </p:txBody>
      </p:sp>
      <p:sp>
        <p:nvSpPr>
          <p:cNvPr id="34" name="Text Placeholder 18">
            <a:extLst>
              <a:ext uri="{FF2B5EF4-FFF2-40B4-BE49-F238E27FC236}">
                <a16:creationId xmlns:a16="http://schemas.microsoft.com/office/drawing/2014/main" id="{699D24C6-4AFB-4222-8E0C-4D11CD9C0FF7}"/>
              </a:ext>
            </a:extLst>
          </p:cNvPr>
          <p:cNvSpPr>
            <a:spLocks noGrp="1"/>
          </p:cNvSpPr>
          <p:nvPr>
            <p:ph type="body" sz="quarter" idx="19" hasCustomPrompt="1"/>
          </p:nvPr>
        </p:nvSpPr>
        <p:spPr>
          <a:xfrm>
            <a:off x="1486412" y="4826656"/>
            <a:ext cx="4031030" cy="1057308"/>
          </a:xfrm>
        </p:spPr>
        <p:txBody>
          <a:bodyPr>
            <a:normAutofit/>
          </a:bodyPr>
          <a:lstStyle>
            <a:lvl1pPr marL="0" indent="0" algn="ctr">
              <a:lnSpc>
                <a:spcPct val="100000"/>
              </a:lnSpc>
              <a:buFont typeface="Arial" panose="020B0604020202020204" pitchFamily="34" charset="0"/>
              <a:buNone/>
              <a:defRPr sz="1400">
                <a:solidFill>
                  <a:schemeClr val="bg1"/>
                </a:solidFill>
              </a:defRPr>
            </a:lvl1pPr>
          </a:lstStyle>
          <a:p>
            <a:pPr lvl="0"/>
            <a:r>
              <a:rPr lang="en-US"/>
              <a:t>Click to add text</a:t>
            </a:r>
          </a:p>
        </p:txBody>
      </p:sp>
      <p:sp>
        <p:nvSpPr>
          <p:cNvPr id="12" name="Text Placeholder 15">
            <a:extLst>
              <a:ext uri="{FF2B5EF4-FFF2-40B4-BE49-F238E27FC236}">
                <a16:creationId xmlns:a16="http://schemas.microsoft.com/office/drawing/2014/main" id="{3B05E19C-DF33-4515-AC52-F95850810EC1}"/>
              </a:ext>
            </a:extLst>
          </p:cNvPr>
          <p:cNvSpPr>
            <a:spLocks noGrp="1"/>
          </p:cNvSpPr>
          <p:nvPr>
            <p:ph type="body" sz="quarter" idx="23" hasCustomPrompt="1"/>
          </p:nvPr>
        </p:nvSpPr>
        <p:spPr>
          <a:xfrm>
            <a:off x="6672630" y="4319431"/>
            <a:ext cx="4031945" cy="365125"/>
          </a:xfrm>
        </p:spPr>
        <p:txBody>
          <a:bodyPr>
            <a:normAutofit/>
          </a:bodyPr>
          <a:lstStyle>
            <a:lvl1pPr marL="0" indent="0" algn="ctr">
              <a:buNone/>
              <a:defRPr lang="en-US" sz="2000" kern="1200" spc="150" baseline="0" dirty="0">
                <a:solidFill>
                  <a:schemeClr val="bg1"/>
                </a:solidFill>
                <a:latin typeface="+mj-lt"/>
                <a:ea typeface="+mj-ea"/>
                <a:cs typeface="+mj-cs"/>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ADD SUBTITLE</a:t>
            </a:r>
          </a:p>
        </p:txBody>
      </p:sp>
      <p:sp>
        <p:nvSpPr>
          <p:cNvPr id="13" name="Text Placeholder 18">
            <a:extLst>
              <a:ext uri="{FF2B5EF4-FFF2-40B4-BE49-F238E27FC236}">
                <a16:creationId xmlns:a16="http://schemas.microsoft.com/office/drawing/2014/main" id="{C0EBC62D-442C-45D3-B66B-C6578FBB3370}"/>
              </a:ext>
            </a:extLst>
          </p:cNvPr>
          <p:cNvSpPr>
            <a:spLocks noGrp="1"/>
          </p:cNvSpPr>
          <p:nvPr>
            <p:ph type="body" sz="quarter" idx="24" hasCustomPrompt="1"/>
          </p:nvPr>
        </p:nvSpPr>
        <p:spPr>
          <a:xfrm>
            <a:off x="6673143" y="4826656"/>
            <a:ext cx="4031030" cy="1057308"/>
          </a:xfrm>
        </p:spPr>
        <p:txBody>
          <a:bodyPr>
            <a:normAutofit/>
          </a:bodyPr>
          <a:lstStyle>
            <a:lvl1pPr marL="0" indent="0" algn="ctr">
              <a:lnSpc>
                <a:spcPct val="100000"/>
              </a:lnSpc>
              <a:buFont typeface="Arial" panose="020B0604020202020204" pitchFamily="34" charset="0"/>
              <a:buNone/>
              <a:defRPr sz="1400">
                <a:solidFill>
                  <a:schemeClr val="bg1"/>
                </a:solidFill>
              </a:defRPr>
            </a:lvl1pPr>
          </a:lstStyle>
          <a:p>
            <a:pPr lvl="0"/>
            <a:r>
              <a:rPr lang="en-US"/>
              <a:t>Click to add text</a:t>
            </a:r>
          </a:p>
        </p:txBody>
      </p:sp>
      <p:sp>
        <p:nvSpPr>
          <p:cNvPr id="3" name="Date Placeholder 2">
            <a:extLst>
              <a:ext uri="{FF2B5EF4-FFF2-40B4-BE49-F238E27FC236}">
                <a16:creationId xmlns:a16="http://schemas.microsoft.com/office/drawing/2014/main" id="{98EC90C5-A811-4E5C-ADD1-A89DB4E94DAA}"/>
              </a:ext>
            </a:extLst>
          </p:cNvPr>
          <p:cNvSpPr>
            <a:spLocks noGrp="1"/>
          </p:cNvSpPr>
          <p:nvPr>
            <p:ph type="dt" sz="half" idx="20"/>
          </p:nvPr>
        </p:nvSpPr>
        <p:spPr/>
        <p:txBody>
          <a:bodyPr/>
          <a:lstStyle/>
          <a:p>
            <a:r>
              <a:rPr lang="en-US" dirty="0"/>
              <a:t>20XX</a:t>
            </a:r>
          </a:p>
        </p:txBody>
      </p:sp>
      <p:sp>
        <p:nvSpPr>
          <p:cNvPr id="4" name="Footer Placeholder 3">
            <a:extLst>
              <a:ext uri="{FF2B5EF4-FFF2-40B4-BE49-F238E27FC236}">
                <a16:creationId xmlns:a16="http://schemas.microsoft.com/office/drawing/2014/main" id="{3356B621-AE19-45D3-B25F-23256C242DDD}"/>
              </a:ext>
            </a:extLst>
          </p:cNvPr>
          <p:cNvSpPr>
            <a:spLocks noGrp="1"/>
          </p:cNvSpPr>
          <p:nvPr>
            <p:ph type="ftr" sz="quarter" idx="2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158BDCB2-D8C3-4571-8154-76BEA9AE41A8}"/>
              </a:ext>
            </a:extLst>
          </p:cNvPr>
          <p:cNvSpPr>
            <a:spLocks noGrp="1"/>
          </p:cNvSpPr>
          <p:nvPr>
            <p:ph type="sldNum" sz="quarter" idx="22"/>
          </p:nvPr>
        </p:nvSpPr>
        <p:spPr/>
        <p:txBody>
          <a:bodyPr/>
          <a:lstStyle/>
          <a:p>
            <a:fld id="{B5CEABB6-07DC-46E8-9B57-56EC44A396E5}" type="slidenum">
              <a:rPr lang="en-US" smtClean="0"/>
              <a:t>‹#›</a:t>
            </a:fld>
            <a:endParaRPr lang="en-US" dirty="0"/>
          </a:p>
        </p:txBody>
      </p:sp>
      <p:cxnSp>
        <p:nvCxnSpPr>
          <p:cNvPr id="2" name="Straight Connector 1">
            <a:extLst>
              <a:ext uri="{FF2B5EF4-FFF2-40B4-BE49-F238E27FC236}">
                <a16:creationId xmlns:a16="http://schemas.microsoft.com/office/drawing/2014/main" id="{9298DCF7-7DC1-4618-8133-F63847B0AFE2}"/>
              </a:ext>
              <a:ext uri="{C183D7F6-B498-43B3-948B-1728B52AA6E4}">
                <adec:decorative xmlns:adec="http://schemas.microsoft.com/office/drawing/2017/decorative" val="1"/>
              </a:ext>
            </a:extLst>
          </p:cNvPr>
          <p:cNvCxnSpPr>
            <a:cxnSpLocks/>
          </p:cNvCxnSpPr>
          <p:nvPr userDrawn="1"/>
        </p:nvCxnSpPr>
        <p:spPr>
          <a:xfrm>
            <a:off x="8688388" y="0"/>
            <a:ext cx="3503612" cy="2352957"/>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53A6567-233D-4A3B-B52B-DE7E5E35A175}"/>
              </a:ext>
              <a:ext uri="{C183D7F6-B498-43B3-948B-1728B52AA6E4}">
                <adec:decorative xmlns:adec="http://schemas.microsoft.com/office/drawing/2017/decorative" val="1"/>
              </a:ext>
            </a:extLst>
          </p:cNvPr>
          <p:cNvCxnSpPr>
            <a:cxnSpLocks/>
          </p:cNvCxnSpPr>
          <p:nvPr userDrawn="1"/>
        </p:nvCxnSpPr>
        <p:spPr>
          <a:xfrm>
            <a:off x="9720943" y="0"/>
            <a:ext cx="2471057" cy="2699032"/>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014876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3 Column">
    <p:bg>
      <p:bgPr>
        <a:solidFill>
          <a:schemeClr val="bg1"/>
        </a:solidFill>
        <a:effectLst/>
      </p:bgPr>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42ACEF30-0520-40B3-A1F1-F3D2530563D6}"/>
              </a:ext>
            </a:extLst>
          </p:cNvPr>
          <p:cNvSpPr>
            <a:spLocks noGrp="1"/>
          </p:cNvSpPr>
          <p:nvPr>
            <p:ph type="title" hasCustomPrompt="1"/>
          </p:nvPr>
        </p:nvSpPr>
        <p:spPr>
          <a:xfrm>
            <a:off x="1508760" y="4156405"/>
            <a:ext cx="3139440" cy="1325563"/>
          </a:xfrm>
        </p:spPr>
        <p:txBody>
          <a:bodyPr anchor="b">
            <a:normAutofit/>
          </a:bodyPr>
          <a:lstStyle>
            <a:lvl1pPr algn="l">
              <a:defRPr lang="en-US" sz="2800" kern="1200" spc="150" baseline="0" dirty="0">
                <a:solidFill>
                  <a:schemeClr val="tx1"/>
                </a:solidFill>
                <a:latin typeface="+mj-lt"/>
                <a:ea typeface="+mj-ea"/>
                <a:cs typeface="+mj-cs"/>
              </a:defRPr>
            </a:lvl1pPr>
          </a:lstStyle>
          <a:p>
            <a:r>
              <a:rPr lang="en-US"/>
              <a:t>CLICK TO EDIT MASTER TITLE STYLE</a:t>
            </a:r>
          </a:p>
        </p:txBody>
      </p:sp>
      <p:sp>
        <p:nvSpPr>
          <p:cNvPr id="15" name="Text Placeholder 15">
            <a:extLst>
              <a:ext uri="{FF2B5EF4-FFF2-40B4-BE49-F238E27FC236}">
                <a16:creationId xmlns:a16="http://schemas.microsoft.com/office/drawing/2014/main" id="{A1FB681F-A94D-4BF8-8290-0811E98D49D4}"/>
              </a:ext>
            </a:extLst>
          </p:cNvPr>
          <p:cNvSpPr>
            <a:spLocks noGrp="1"/>
          </p:cNvSpPr>
          <p:nvPr>
            <p:ph type="body" sz="quarter" idx="13" hasCustomPrompt="1"/>
          </p:nvPr>
        </p:nvSpPr>
        <p:spPr>
          <a:xfrm>
            <a:off x="5922254" y="1530635"/>
            <a:ext cx="5433204" cy="365125"/>
          </a:xfrm>
        </p:spPr>
        <p:txBody>
          <a:bodyPr>
            <a:normAutofit/>
          </a:bodyPr>
          <a:lstStyle>
            <a:lvl1pPr marL="0" indent="0">
              <a:buNone/>
              <a:defRPr lang="en-US" sz="2000" kern="1200" spc="150" baseline="0" dirty="0">
                <a:solidFill>
                  <a:schemeClr val="tx1"/>
                </a:solidFill>
                <a:latin typeface="+mj-lt"/>
                <a:ea typeface="+mj-ea"/>
                <a:cs typeface="+mj-cs"/>
              </a:defRPr>
            </a:lvl1pPr>
          </a:lstStyle>
          <a:p>
            <a:pPr lvl="0"/>
            <a:r>
              <a:rPr lang="en-US"/>
              <a:t>CLICK TO ADD SUBTITLE</a:t>
            </a:r>
          </a:p>
        </p:txBody>
      </p:sp>
      <p:sp>
        <p:nvSpPr>
          <p:cNvPr id="17" name="Text Placeholder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5921828" y="1860060"/>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16" name="Text Placeholder 15">
            <a:extLst>
              <a:ext uri="{FF2B5EF4-FFF2-40B4-BE49-F238E27FC236}">
                <a16:creationId xmlns:a16="http://schemas.microsoft.com/office/drawing/2014/main" id="{07D6A00C-D56B-4E8B-B992-7DA51D3C7261}"/>
              </a:ext>
            </a:extLst>
          </p:cNvPr>
          <p:cNvSpPr>
            <a:spLocks noGrp="1"/>
          </p:cNvSpPr>
          <p:nvPr>
            <p:ph type="body" sz="quarter" idx="23" hasCustomPrompt="1"/>
          </p:nvPr>
        </p:nvSpPr>
        <p:spPr>
          <a:xfrm>
            <a:off x="5922254" y="2630431"/>
            <a:ext cx="5433204" cy="365125"/>
          </a:xfrm>
        </p:spPr>
        <p:txBody>
          <a:bodyPr>
            <a:normAutofit/>
          </a:bodyPr>
          <a:lstStyle>
            <a:lvl1pPr marL="0" indent="0">
              <a:buNone/>
              <a:defRPr lang="en-US" sz="2000" kern="1200" spc="150" baseline="0" dirty="0">
                <a:solidFill>
                  <a:schemeClr val="tx1"/>
                </a:solidFill>
                <a:latin typeface="+mj-lt"/>
                <a:ea typeface="+mj-ea"/>
                <a:cs typeface="+mj-cs"/>
              </a:defRPr>
            </a:lvl1pPr>
          </a:lstStyle>
          <a:p>
            <a:pPr lvl="0"/>
            <a:r>
              <a:rPr lang="en-US"/>
              <a:t>CLICK TO ADD SUBTITLE</a:t>
            </a:r>
          </a:p>
        </p:txBody>
      </p:sp>
      <p:sp>
        <p:nvSpPr>
          <p:cNvPr id="18" name="Text Placeholder 18">
            <a:extLst>
              <a:ext uri="{FF2B5EF4-FFF2-40B4-BE49-F238E27FC236}">
                <a16:creationId xmlns:a16="http://schemas.microsoft.com/office/drawing/2014/main" id="{DA90DA32-7E6A-4713-BDC9-73910E2A0E68}"/>
              </a:ext>
            </a:extLst>
          </p:cNvPr>
          <p:cNvSpPr>
            <a:spLocks noGrp="1"/>
          </p:cNvSpPr>
          <p:nvPr>
            <p:ph type="body" sz="quarter" idx="24" hasCustomPrompt="1"/>
          </p:nvPr>
        </p:nvSpPr>
        <p:spPr>
          <a:xfrm>
            <a:off x="5921828" y="2959856"/>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19" name="Text Placeholder 15">
            <a:extLst>
              <a:ext uri="{FF2B5EF4-FFF2-40B4-BE49-F238E27FC236}">
                <a16:creationId xmlns:a16="http://schemas.microsoft.com/office/drawing/2014/main" id="{D7E57261-C874-4DFD-AF7D-F9EC50B3BFD0}"/>
              </a:ext>
            </a:extLst>
          </p:cNvPr>
          <p:cNvSpPr>
            <a:spLocks noGrp="1"/>
          </p:cNvSpPr>
          <p:nvPr>
            <p:ph type="body" sz="quarter" idx="25" hasCustomPrompt="1"/>
          </p:nvPr>
        </p:nvSpPr>
        <p:spPr>
          <a:xfrm>
            <a:off x="5922254" y="3730227"/>
            <a:ext cx="5433204" cy="365125"/>
          </a:xfrm>
        </p:spPr>
        <p:txBody>
          <a:bodyPr>
            <a:normAutofit/>
          </a:bodyPr>
          <a:lstStyle>
            <a:lvl1pPr marL="0" indent="0">
              <a:buNone/>
              <a:defRPr lang="en-US" sz="2000" kern="1200" spc="150" baseline="0" dirty="0">
                <a:solidFill>
                  <a:schemeClr val="tx1"/>
                </a:solidFill>
                <a:latin typeface="+mj-lt"/>
                <a:ea typeface="+mj-ea"/>
                <a:cs typeface="+mj-cs"/>
              </a:defRPr>
            </a:lvl1pPr>
          </a:lstStyle>
          <a:p>
            <a:pPr lvl="0"/>
            <a:r>
              <a:rPr lang="en-US"/>
              <a:t>CLICK TO ADD SUBTITLE</a:t>
            </a:r>
          </a:p>
        </p:txBody>
      </p:sp>
      <p:sp>
        <p:nvSpPr>
          <p:cNvPr id="20" name="Text Placeholder 18">
            <a:extLst>
              <a:ext uri="{FF2B5EF4-FFF2-40B4-BE49-F238E27FC236}">
                <a16:creationId xmlns:a16="http://schemas.microsoft.com/office/drawing/2014/main" id="{843F77CE-098F-4777-8C30-5CEE7954D140}"/>
              </a:ext>
            </a:extLst>
          </p:cNvPr>
          <p:cNvSpPr>
            <a:spLocks noGrp="1"/>
          </p:cNvSpPr>
          <p:nvPr>
            <p:ph type="body" sz="quarter" idx="26" hasCustomPrompt="1"/>
          </p:nvPr>
        </p:nvSpPr>
        <p:spPr>
          <a:xfrm>
            <a:off x="5921828" y="4059652"/>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23" name="Text Placeholder 15">
            <a:extLst>
              <a:ext uri="{FF2B5EF4-FFF2-40B4-BE49-F238E27FC236}">
                <a16:creationId xmlns:a16="http://schemas.microsoft.com/office/drawing/2014/main" id="{4CAE269A-B6AB-42A6-9575-6057FA25A29E}"/>
              </a:ext>
            </a:extLst>
          </p:cNvPr>
          <p:cNvSpPr>
            <a:spLocks noGrp="1"/>
          </p:cNvSpPr>
          <p:nvPr>
            <p:ph type="body" sz="quarter" idx="27" hasCustomPrompt="1"/>
          </p:nvPr>
        </p:nvSpPr>
        <p:spPr>
          <a:xfrm>
            <a:off x="5920106" y="4830024"/>
            <a:ext cx="5433204" cy="365125"/>
          </a:xfrm>
        </p:spPr>
        <p:txBody>
          <a:bodyPr>
            <a:normAutofit/>
          </a:bodyPr>
          <a:lstStyle>
            <a:lvl1pPr marL="0" indent="0">
              <a:buNone/>
              <a:defRPr lang="en-US" sz="2000" kern="1200" spc="150" baseline="0" dirty="0">
                <a:solidFill>
                  <a:schemeClr val="tx1"/>
                </a:solidFill>
                <a:latin typeface="+mj-lt"/>
                <a:ea typeface="+mj-ea"/>
                <a:cs typeface="+mj-cs"/>
              </a:defRPr>
            </a:lvl1pPr>
          </a:lstStyle>
          <a:p>
            <a:pPr lvl="0"/>
            <a:r>
              <a:rPr lang="en-US"/>
              <a:t>CLICK TO ADD SUBTITLE</a:t>
            </a:r>
          </a:p>
        </p:txBody>
      </p:sp>
      <p:sp>
        <p:nvSpPr>
          <p:cNvPr id="24" name="Text Placeholder 18">
            <a:extLst>
              <a:ext uri="{FF2B5EF4-FFF2-40B4-BE49-F238E27FC236}">
                <a16:creationId xmlns:a16="http://schemas.microsoft.com/office/drawing/2014/main" id="{46866A49-A3A8-4869-961C-EB41F6BC7843}"/>
              </a:ext>
            </a:extLst>
          </p:cNvPr>
          <p:cNvSpPr>
            <a:spLocks noGrp="1"/>
          </p:cNvSpPr>
          <p:nvPr>
            <p:ph type="body" sz="quarter" idx="28" hasCustomPrompt="1"/>
          </p:nvPr>
        </p:nvSpPr>
        <p:spPr>
          <a:xfrm>
            <a:off x="5919680" y="5159449"/>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3" name="Date Placeholder 2">
            <a:extLst>
              <a:ext uri="{FF2B5EF4-FFF2-40B4-BE49-F238E27FC236}">
                <a16:creationId xmlns:a16="http://schemas.microsoft.com/office/drawing/2014/main" id="{98EC90C5-A811-4E5C-ADD1-A89DB4E94DAA}"/>
              </a:ext>
            </a:extLst>
          </p:cNvPr>
          <p:cNvSpPr>
            <a:spLocks noGrp="1"/>
          </p:cNvSpPr>
          <p:nvPr>
            <p:ph type="dt" sz="half" idx="20"/>
          </p:nvPr>
        </p:nvSpPr>
        <p:spPr>
          <a:xfrm>
            <a:off x="5919680" y="6356350"/>
            <a:ext cx="947516" cy="365125"/>
          </a:xfrm>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3356B621-AE19-45D3-B25F-23256C242DDD}"/>
              </a:ext>
            </a:extLst>
          </p:cNvPr>
          <p:cNvSpPr>
            <a:spLocks noGrp="1"/>
          </p:cNvSpPr>
          <p:nvPr>
            <p:ph type="ftr" sz="quarter" idx="21"/>
          </p:nvPr>
        </p:nvSpPr>
        <p:spPr>
          <a:xfrm>
            <a:off x="7161955" y="6356350"/>
            <a:ext cx="3243942" cy="365125"/>
          </a:xfrm>
        </p:spPr>
        <p:txBody>
          <a:bodyPr/>
          <a:lstStyle>
            <a:lvl1pPr>
              <a:defRPr sz="900"/>
            </a:lvl1pPr>
          </a:lstStyle>
          <a:p>
            <a:r>
              <a:rPr lang="en-US" dirty="0"/>
              <a:t>Pitch Deck</a:t>
            </a:r>
          </a:p>
        </p:txBody>
      </p:sp>
      <p:sp>
        <p:nvSpPr>
          <p:cNvPr id="5" name="Slide Number Placeholder 4">
            <a:extLst>
              <a:ext uri="{FF2B5EF4-FFF2-40B4-BE49-F238E27FC236}">
                <a16:creationId xmlns:a16="http://schemas.microsoft.com/office/drawing/2014/main" id="{158BDCB2-D8C3-4571-8154-76BEA9AE41A8}"/>
              </a:ext>
            </a:extLst>
          </p:cNvPr>
          <p:cNvSpPr>
            <a:spLocks noGrp="1"/>
          </p:cNvSpPr>
          <p:nvPr>
            <p:ph type="sldNum" sz="quarter" idx="22"/>
          </p:nvPr>
        </p:nvSpPr>
        <p:spPr>
          <a:xfrm>
            <a:off x="10700656" y="6356350"/>
            <a:ext cx="653143" cy="365125"/>
          </a:xfrm>
        </p:spPr>
        <p:txBody>
          <a:bodyPr/>
          <a:lstStyle>
            <a:lvl1pPr>
              <a:defRPr sz="900"/>
            </a:lvl1pPr>
          </a:lstStyle>
          <a:p>
            <a:fld id="{B5CEABB6-07DC-46E8-9B57-56EC44A396E5}" type="slidenum">
              <a:rPr lang="en-US" smtClean="0"/>
              <a:pPr/>
              <a:t>‹#›</a:t>
            </a:fld>
            <a:endParaRPr lang="en-US" dirty="0"/>
          </a:p>
        </p:txBody>
      </p:sp>
      <p:pic>
        <p:nvPicPr>
          <p:cNvPr id="2" name="Graphic 1">
            <a:extLst>
              <a:ext uri="{FF2B5EF4-FFF2-40B4-BE49-F238E27FC236}">
                <a16:creationId xmlns:a16="http://schemas.microsoft.com/office/drawing/2014/main" id="{6D8D9106-8780-461D-9091-E074B0A3C956}"/>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9434" t="20278" b="22673"/>
          <a:stretch/>
        </p:blipFill>
        <p:spPr>
          <a:xfrm>
            <a:off x="-4696" y="-1"/>
            <a:ext cx="4896735" cy="4385949"/>
          </a:xfrm>
          <a:prstGeom prst="rect">
            <a:avLst/>
          </a:prstGeom>
        </p:spPr>
      </p:pic>
    </p:spTree>
    <p:extLst>
      <p:ext uri="{BB962C8B-B14F-4D97-AF65-F5344CB8AC3E}">
        <p14:creationId xmlns:p14="http://schemas.microsoft.com/office/powerpoint/2010/main" val="30619504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Introduction">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1362075" y="1671639"/>
            <a:ext cx="5111750" cy="1204912"/>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1362075" y="3660774"/>
            <a:ext cx="5111750" cy="1525588"/>
          </a:xfrm>
        </p:spPr>
        <p:txBody>
          <a:bodyPr>
            <a:normAutofit/>
          </a:bodyPr>
          <a:lstStyle>
            <a:lvl1pPr marL="0" indent="0">
              <a:lnSpc>
                <a:spcPct val="100000"/>
              </a:lnSpc>
              <a:buNone/>
              <a:defRPr sz="1400" spc="5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cxnSp>
        <p:nvCxnSpPr>
          <p:cNvPr id="14" name="Straight Connector 13">
            <a:extLst>
              <a:ext uri="{FF2B5EF4-FFF2-40B4-BE49-F238E27FC236}">
                <a16:creationId xmlns:a16="http://schemas.microsoft.com/office/drawing/2014/main" id="{49FBD260-5143-4B12-B9F8-33E48D548909}"/>
              </a:ext>
            </a:extLst>
          </p:cNvPr>
          <p:cNvCxnSpPr/>
          <p:nvPr/>
        </p:nvCxnSpPr>
        <p:spPr>
          <a:xfrm>
            <a:off x="9096375" y="1497012"/>
            <a:ext cx="30956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87F08D6-2CA7-4A5A-BE34-07113DCA535D}"/>
              </a:ext>
            </a:extLst>
          </p:cNvPr>
          <p:cNvCxnSpPr/>
          <p:nvPr/>
        </p:nvCxnSpPr>
        <p:spPr>
          <a:xfrm flipH="1">
            <a:off x="6953250" y="-25401"/>
            <a:ext cx="3790950" cy="690245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Date Placeholder 6">
            <a:extLst>
              <a:ext uri="{FF2B5EF4-FFF2-40B4-BE49-F238E27FC236}">
                <a16:creationId xmlns:a16="http://schemas.microsoft.com/office/drawing/2014/main" id="{70146B66-4F07-44BE-8AAB-48EA5170DA81}"/>
              </a:ext>
            </a:extLst>
          </p:cNvPr>
          <p:cNvSpPr>
            <a:spLocks noGrp="1"/>
          </p:cNvSpPr>
          <p:nvPr>
            <p:ph type="dt" sz="half" idx="10"/>
          </p:nvPr>
        </p:nvSpPr>
        <p:spPr>
          <a:xfrm>
            <a:off x="838200" y="6356350"/>
            <a:ext cx="2743200" cy="365125"/>
          </a:xfrm>
        </p:spPr>
        <p:txBody>
          <a:bodyPr/>
          <a:lstStyle>
            <a:lvl1pPr>
              <a:defRPr sz="900"/>
            </a:lvl1pPr>
          </a:lstStyle>
          <a:p>
            <a:r>
              <a:rPr lang="en-US" dirty="0"/>
              <a:t>20XX</a:t>
            </a:r>
          </a:p>
        </p:txBody>
      </p:sp>
      <p:sp>
        <p:nvSpPr>
          <p:cNvPr id="10" name="Footer Placeholder 7">
            <a:extLst>
              <a:ext uri="{FF2B5EF4-FFF2-40B4-BE49-F238E27FC236}">
                <a16:creationId xmlns:a16="http://schemas.microsoft.com/office/drawing/2014/main" id="{3A927BE5-2F4C-4EBD-9093-C4ED6E3025B1}"/>
              </a:ext>
            </a:extLst>
          </p:cNvPr>
          <p:cNvSpPr>
            <a:spLocks noGrp="1"/>
          </p:cNvSpPr>
          <p:nvPr>
            <p:ph type="ftr" sz="quarter" idx="11"/>
          </p:nvPr>
        </p:nvSpPr>
        <p:spPr>
          <a:xfrm>
            <a:off x="5224463" y="6356350"/>
            <a:ext cx="1743075" cy="365125"/>
          </a:xfrm>
        </p:spPr>
        <p:txBody>
          <a:bodyPr/>
          <a:lstStyle>
            <a:lvl1pPr>
              <a:defRPr sz="900"/>
            </a:lvl1pPr>
          </a:lstStyle>
          <a:p>
            <a:r>
              <a:rPr lang="en-US" dirty="0"/>
              <a:t>Pitch Deck</a:t>
            </a:r>
          </a:p>
        </p:txBody>
      </p:sp>
      <p:sp>
        <p:nvSpPr>
          <p:cNvPr id="11" name="Slide Number Placeholder 8">
            <a:extLst>
              <a:ext uri="{FF2B5EF4-FFF2-40B4-BE49-F238E27FC236}">
                <a16:creationId xmlns:a16="http://schemas.microsoft.com/office/drawing/2014/main" id="{C4C1336B-CF5E-42FF-80E8-7D33A2D64E17}"/>
              </a:ext>
            </a:extLst>
          </p:cNvPr>
          <p:cNvSpPr>
            <a:spLocks noGrp="1"/>
          </p:cNvSpPr>
          <p:nvPr>
            <p:ph type="sldNum" sz="quarter" idx="12"/>
          </p:nvPr>
        </p:nvSpPr>
        <p:spPr>
          <a:xfrm>
            <a:off x="8610600" y="6356350"/>
            <a:ext cx="2743200"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1293278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Break">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2571235"/>
            <a:ext cx="4179570" cy="1715531"/>
          </a:xfrm>
        </p:spPr>
        <p:txBody>
          <a:bodyPr anchor="ctr">
            <a:noAutofit/>
          </a:bodyPr>
          <a:lstStyle>
            <a:lvl1pPr algn="l">
              <a:defRPr sz="3600" spc="150" baseline="0">
                <a:solidFill>
                  <a:schemeClr val="bg1"/>
                </a:solidFill>
              </a:defRPr>
            </a:lvl1pPr>
          </a:lstStyle>
          <a:p>
            <a:r>
              <a:rPr lang="en-US"/>
              <a:t>CLICK TO EDIT MASTER TITLE STYLE</a:t>
            </a:r>
          </a:p>
        </p:txBody>
      </p:sp>
      <p:pic>
        <p:nvPicPr>
          <p:cNvPr id="5" name="Graphic 4">
            <a:extLst>
              <a:ext uri="{FF2B5EF4-FFF2-40B4-BE49-F238E27FC236}">
                <a16:creationId xmlns:a16="http://schemas.microsoft.com/office/drawing/2014/main" id="{F05D2CCB-CCFC-4A8A-ADA9-C1E4D13B968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828675"/>
            <a:ext cx="5876925" cy="5200650"/>
          </a:xfrm>
          <a:prstGeom prst="rect">
            <a:avLst/>
          </a:prstGeom>
        </p:spPr>
      </p:pic>
    </p:spTree>
    <p:extLst>
      <p:ext uri="{BB962C8B-B14F-4D97-AF65-F5344CB8AC3E}">
        <p14:creationId xmlns:p14="http://schemas.microsoft.com/office/powerpoint/2010/main" val="32286688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AEE644D4-F9A4-4237-BD5C-4B97ABA9337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0"/>
            <a:ext cx="5581650" cy="6858000"/>
          </a:xfrm>
          <a:prstGeom prst="rect">
            <a:avLst/>
          </a:prstGeom>
        </p:spPr>
      </p:pic>
      <p:sp>
        <p:nvSpPr>
          <p:cNvPr id="2" name="Title 1">
            <a:extLst>
              <a:ext uri="{FF2B5EF4-FFF2-40B4-BE49-F238E27FC236}">
                <a16:creationId xmlns:a16="http://schemas.microsoft.com/office/drawing/2014/main" id="{C2FF67A8-55FA-435D-A18C-96D63D22B53E}"/>
              </a:ext>
            </a:extLst>
          </p:cNvPr>
          <p:cNvSpPr>
            <a:spLocks noGrp="1"/>
          </p:cNvSpPr>
          <p:nvPr>
            <p:ph type="title" hasCustomPrompt="1"/>
          </p:nvPr>
        </p:nvSpPr>
        <p:spPr>
          <a:xfrm>
            <a:off x="5920169" y="1152771"/>
            <a:ext cx="5431971" cy="846301"/>
          </a:xfrm>
        </p:spPr>
        <p:txBody>
          <a:bodyPr anchor="t">
            <a:normAutofit/>
          </a:bodyPr>
          <a:lstStyle>
            <a:lvl1pPr>
              <a:defRPr lang="en-US" sz="2800" kern="1200" cap="all" spc="150" baseline="0" dirty="0">
                <a:solidFill>
                  <a:schemeClr val="tx1"/>
                </a:solidFill>
                <a:latin typeface="+mj-lt"/>
                <a:ea typeface="+mj-ea"/>
                <a:cs typeface="+mj-cs"/>
              </a:defRPr>
            </a:lvl1pPr>
          </a:lstStyle>
          <a:p>
            <a:r>
              <a:rPr lang="en-US"/>
              <a:t>CLICK TO EDIT MASTER TITLE STYLE</a:t>
            </a:r>
          </a:p>
        </p:txBody>
      </p:sp>
      <p:cxnSp>
        <p:nvCxnSpPr>
          <p:cNvPr id="9" name="Straight Connector 8">
            <a:extLst>
              <a:ext uri="{FF2B5EF4-FFF2-40B4-BE49-F238E27FC236}">
                <a16:creationId xmlns:a16="http://schemas.microsoft.com/office/drawing/2014/main" id="{BDAC7E4E-FE06-4E90-8107-6B543E5515ED}"/>
              </a:ext>
            </a:extLst>
          </p:cNvPr>
          <p:cNvCxnSpPr/>
          <p:nvPr/>
        </p:nvCxnSpPr>
        <p:spPr>
          <a:xfrm flipV="1">
            <a:off x="2209800" y="0"/>
            <a:ext cx="243840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 Placeholder 15">
            <a:extLst>
              <a:ext uri="{FF2B5EF4-FFF2-40B4-BE49-F238E27FC236}">
                <a16:creationId xmlns:a16="http://schemas.microsoft.com/office/drawing/2014/main" id="{3864668D-D640-4ABF-BB9A-D60176660F07}"/>
              </a:ext>
            </a:extLst>
          </p:cNvPr>
          <p:cNvSpPr>
            <a:spLocks noGrp="1"/>
          </p:cNvSpPr>
          <p:nvPr>
            <p:ph type="body" sz="quarter" idx="13" hasCustomPrompt="1"/>
          </p:nvPr>
        </p:nvSpPr>
        <p:spPr>
          <a:xfrm>
            <a:off x="5922254" y="2469515"/>
            <a:ext cx="5433204" cy="365125"/>
          </a:xfrm>
        </p:spPr>
        <p:txBody>
          <a:bodyPr>
            <a:normAutofit/>
          </a:bodyPr>
          <a:lstStyle>
            <a:lvl1pPr marL="0" indent="0">
              <a:buNone/>
              <a:defRPr lang="en-US" sz="2000" kern="1200" cap="all" spc="150" baseline="0" dirty="0">
                <a:solidFill>
                  <a:schemeClr val="tx1"/>
                </a:solidFill>
                <a:latin typeface="+mj-lt"/>
                <a:ea typeface="+mj-ea"/>
                <a:cs typeface="+mj-cs"/>
              </a:defRPr>
            </a:lvl1pPr>
          </a:lstStyle>
          <a:p>
            <a:pPr lvl="0"/>
            <a:r>
              <a:rPr lang="en-US"/>
              <a:t>CLICK TO ADD SUBTITLE</a:t>
            </a:r>
          </a:p>
        </p:txBody>
      </p:sp>
      <p:sp>
        <p:nvSpPr>
          <p:cNvPr id="12" name="Text Placeholder 18">
            <a:extLst>
              <a:ext uri="{FF2B5EF4-FFF2-40B4-BE49-F238E27FC236}">
                <a16:creationId xmlns:a16="http://schemas.microsoft.com/office/drawing/2014/main" id="{2E289D5A-B06B-43D4-A3CA-3B06C4D49FDD}"/>
              </a:ext>
            </a:extLst>
          </p:cNvPr>
          <p:cNvSpPr>
            <a:spLocks noGrp="1"/>
          </p:cNvSpPr>
          <p:nvPr>
            <p:ph type="body" sz="quarter" idx="15" hasCustomPrompt="1"/>
          </p:nvPr>
        </p:nvSpPr>
        <p:spPr>
          <a:xfrm>
            <a:off x="5921828" y="2798940"/>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13" name="Text Placeholder 15">
            <a:extLst>
              <a:ext uri="{FF2B5EF4-FFF2-40B4-BE49-F238E27FC236}">
                <a16:creationId xmlns:a16="http://schemas.microsoft.com/office/drawing/2014/main" id="{1DCC2995-DE17-436D-82AE-6E107865CB79}"/>
              </a:ext>
            </a:extLst>
          </p:cNvPr>
          <p:cNvSpPr>
            <a:spLocks noGrp="1"/>
          </p:cNvSpPr>
          <p:nvPr>
            <p:ph type="body" sz="quarter" idx="23" hasCustomPrompt="1"/>
          </p:nvPr>
        </p:nvSpPr>
        <p:spPr>
          <a:xfrm>
            <a:off x="5922254" y="3569311"/>
            <a:ext cx="5433204" cy="365125"/>
          </a:xfrm>
        </p:spPr>
        <p:txBody>
          <a:bodyPr>
            <a:normAutofit/>
          </a:bodyPr>
          <a:lstStyle>
            <a:lvl1pPr marL="0" indent="0">
              <a:buNone/>
              <a:defRPr lang="en-US" sz="2000" kern="1200" cap="all" spc="150" baseline="0" dirty="0">
                <a:solidFill>
                  <a:schemeClr val="tx1"/>
                </a:solidFill>
                <a:latin typeface="+mj-lt"/>
                <a:ea typeface="+mj-ea"/>
                <a:cs typeface="+mj-cs"/>
              </a:defRPr>
            </a:lvl1pPr>
          </a:lstStyle>
          <a:p>
            <a:pPr lvl="0"/>
            <a:r>
              <a:rPr lang="en-US"/>
              <a:t>CLICK TO ADD SUBTITLE</a:t>
            </a:r>
          </a:p>
        </p:txBody>
      </p:sp>
      <p:sp>
        <p:nvSpPr>
          <p:cNvPr id="14" name="Text Placeholder 18">
            <a:extLst>
              <a:ext uri="{FF2B5EF4-FFF2-40B4-BE49-F238E27FC236}">
                <a16:creationId xmlns:a16="http://schemas.microsoft.com/office/drawing/2014/main" id="{C7E70A65-1FB1-4F42-854B-8213ED73F792}"/>
              </a:ext>
            </a:extLst>
          </p:cNvPr>
          <p:cNvSpPr>
            <a:spLocks noGrp="1"/>
          </p:cNvSpPr>
          <p:nvPr>
            <p:ph type="body" sz="quarter" idx="24" hasCustomPrompt="1"/>
          </p:nvPr>
        </p:nvSpPr>
        <p:spPr>
          <a:xfrm>
            <a:off x="5921828" y="3898736"/>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15" name="Text Placeholder 15">
            <a:extLst>
              <a:ext uri="{FF2B5EF4-FFF2-40B4-BE49-F238E27FC236}">
                <a16:creationId xmlns:a16="http://schemas.microsoft.com/office/drawing/2014/main" id="{45657994-DC61-4DEB-BB2B-65DFCA997AF1}"/>
              </a:ext>
            </a:extLst>
          </p:cNvPr>
          <p:cNvSpPr>
            <a:spLocks noGrp="1"/>
          </p:cNvSpPr>
          <p:nvPr>
            <p:ph type="body" sz="quarter" idx="25" hasCustomPrompt="1"/>
          </p:nvPr>
        </p:nvSpPr>
        <p:spPr>
          <a:xfrm>
            <a:off x="5922254" y="4669107"/>
            <a:ext cx="5433204" cy="365125"/>
          </a:xfrm>
        </p:spPr>
        <p:txBody>
          <a:bodyPr>
            <a:normAutofit/>
          </a:bodyPr>
          <a:lstStyle>
            <a:lvl1pPr marL="0" indent="0">
              <a:buNone/>
              <a:defRPr lang="en-US" sz="2000" kern="1200" cap="all" spc="150" baseline="0" dirty="0">
                <a:solidFill>
                  <a:schemeClr val="tx1"/>
                </a:solidFill>
                <a:latin typeface="+mj-lt"/>
                <a:ea typeface="+mj-ea"/>
                <a:cs typeface="+mj-cs"/>
              </a:defRPr>
            </a:lvl1pPr>
          </a:lstStyle>
          <a:p>
            <a:pPr lvl="0"/>
            <a:r>
              <a:rPr lang="en-US"/>
              <a:t>CLICK TO ADD SUBTITLE</a:t>
            </a:r>
          </a:p>
        </p:txBody>
      </p:sp>
      <p:sp>
        <p:nvSpPr>
          <p:cNvPr id="16" name="Text Placeholder 18">
            <a:extLst>
              <a:ext uri="{FF2B5EF4-FFF2-40B4-BE49-F238E27FC236}">
                <a16:creationId xmlns:a16="http://schemas.microsoft.com/office/drawing/2014/main" id="{18397EE2-60CD-47FD-AF8F-83A5324D9D18}"/>
              </a:ext>
            </a:extLst>
          </p:cNvPr>
          <p:cNvSpPr>
            <a:spLocks noGrp="1"/>
          </p:cNvSpPr>
          <p:nvPr>
            <p:ph type="body" sz="quarter" idx="26" hasCustomPrompt="1"/>
          </p:nvPr>
        </p:nvSpPr>
        <p:spPr>
          <a:xfrm>
            <a:off x="5921828" y="4998532"/>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17" name="Date Placeholder 2">
            <a:extLst>
              <a:ext uri="{FF2B5EF4-FFF2-40B4-BE49-F238E27FC236}">
                <a16:creationId xmlns:a16="http://schemas.microsoft.com/office/drawing/2014/main" id="{1E25EFF1-65C7-4F93-8740-46885C6BEA57}"/>
              </a:ext>
            </a:extLst>
          </p:cNvPr>
          <p:cNvSpPr>
            <a:spLocks noGrp="1"/>
          </p:cNvSpPr>
          <p:nvPr>
            <p:ph type="dt" sz="half" idx="20"/>
          </p:nvPr>
        </p:nvSpPr>
        <p:spPr>
          <a:xfrm>
            <a:off x="5919680" y="6356350"/>
            <a:ext cx="947516" cy="365125"/>
          </a:xfrm>
        </p:spPr>
        <p:txBody>
          <a:bodyPr/>
          <a:lstStyle>
            <a:lvl1pPr>
              <a:defRPr sz="900"/>
            </a:lvl1pPr>
          </a:lstStyle>
          <a:p>
            <a:r>
              <a:rPr lang="en-US" dirty="0"/>
              <a:t>20XX</a:t>
            </a:r>
          </a:p>
        </p:txBody>
      </p:sp>
      <p:sp>
        <p:nvSpPr>
          <p:cNvPr id="18" name="Footer Placeholder 3">
            <a:extLst>
              <a:ext uri="{FF2B5EF4-FFF2-40B4-BE49-F238E27FC236}">
                <a16:creationId xmlns:a16="http://schemas.microsoft.com/office/drawing/2014/main" id="{C16D80BF-B599-4FC0-ABD5-98777872FE5F}"/>
              </a:ext>
            </a:extLst>
          </p:cNvPr>
          <p:cNvSpPr>
            <a:spLocks noGrp="1"/>
          </p:cNvSpPr>
          <p:nvPr>
            <p:ph type="ftr" sz="quarter" idx="21"/>
          </p:nvPr>
        </p:nvSpPr>
        <p:spPr>
          <a:xfrm>
            <a:off x="7161955" y="6356350"/>
            <a:ext cx="3243942" cy="365125"/>
          </a:xfrm>
        </p:spPr>
        <p:txBody>
          <a:bodyPr/>
          <a:lstStyle>
            <a:lvl1pPr>
              <a:defRPr sz="900"/>
            </a:lvl1pPr>
          </a:lstStyle>
          <a:p>
            <a:r>
              <a:rPr lang="en-US" dirty="0"/>
              <a:t>Pitch Deck</a:t>
            </a:r>
          </a:p>
        </p:txBody>
      </p:sp>
      <p:sp>
        <p:nvSpPr>
          <p:cNvPr id="19" name="Slide Number Placeholder 4">
            <a:extLst>
              <a:ext uri="{FF2B5EF4-FFF2-40B4-BE49-F238E27FC236}">
                <a16:creationId xmlns:a16="http://schemas.microsoft.com/office/drawing/2014/main" id="{F64421B1-FF90-4939-90BD-8206DE5036D0}"/>
              </a:ext>
            </a:extLst>
          </p:cNvPr>
          <p:cNvSpPr>
            <a:spLocks noGrp="1"/>
          </p:cNvSpPr>
          <p:nvPr>
            <p:ph type="sldNum" sz="quarter" idx="22"/>
          </p:nvPr>
        </p:nvSpPr>
        <p:spPr>
          <a:xfrm>
            <a:off x="10700656" y="6356350"/>
            <a:ext cx="653143" cy="365125"/>
          </a:xfrm>
        </p:spPr>
        <p:txBody>
          <a:bodyPr/>
          <a:lstStyle>
            <a:lvl1pPr>
              <a:defRPr sz="900"/>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647987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hree Conten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cap="all"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243104" y="2776936"/>
            <a:ext cx="2882475" cy="823912"/>
          </a:xfrm>
        </p:spPr>
        <p:txBody>
          <a:bodyPr anchor="b">
            <a:noAutofit/>
          </a:bodyPr>
          <a:lstStyle>
            <a:lvl1pPr marL="0" indent="0">
              <a:buNone/>
              <a:defRPr lang="en-US" sz="2000" kern="1200" cap="all"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1243104" y="3834606"/>
            <a:ext cx="2882475"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4647665" y="2776936"/>
            <a:ext cx="2896671" cy="823912"/>
          </a:xfrm>
        </p:spPr>
        <p:txBody>
          <a:bodyPr anchor="b">
            <a:noAutofit/>
          </a:bodyPr>
          <a:lstStyle>
            <a:lvl1pPr marL="0" indent="0">
              <a:buNone/>
              <a:defRPr lang="en-US" sz="2000" kern="1200" cap="all"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4647665" y="3834606"/>
            <a:ext cx="2896671"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6" name="Straight Connector 15">
            <a:extLst>
              <a:ext uri="{FF2B5EF4-FFF2-40B4-BE49-F238E27FC236}">
                <a16:creationId xmlns:a16="http://schemas.microsoft.com/office/drawing/2014/main" id="{463D7850-C2A6-43CE-BBE4-8E81A0A593BF}"/>
              </a:ext>
              <a:ext uri="{C183D7F6-B498-43B3-948B-1728B52AA6E4}">
                <adec:decorative xmlns:adec="http://schemas.microsoft.com/office/drawing/2017/decorative" val="1"/>
              </a:ext>
            </a:extLst>
          </p:cNvPr>
          <p:cNvCxnSpPr>
            <a:cxnSpLocks/>
          </p:cNvCxnSpPr>
          <p:nvPr/>
        </p:nvCxnSpPr>
        <p:spPr>
          <a:xfrm flipH="1">
            <a:off x="0" y="0"/>
            <a:ext cx="1238250" cy="310515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BAD3E03-2E3B-440C-9105-6F9D33006D66}"/>
              </a:ext>
              <a:ext uri="{C183D7F6-B498-43B3-948B-1728B52AA6E4}">
                <adec:decorative xmlns:adec="http://schemas.microsoft.com/office/drawing/2017/decorative" val="1"/>
              </a:ext>
            </a:extLst>
          </p:cNvPr>
          <p:cNvCxnSpPr>
            <a:cxnSpLocks/>
          </p:cNvCxnSpPr>
          <p:nvPr/>
        </p:nvCxnSpPr>
        <p:spPr>
          <a:xfrm flipH="1">
            <a:off x="0" y="0"/>
            <a:ext cx="2238376" cy="24765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 Placeholder 2">
            <a:extLst>
              <a:ext uri="{FF2B5EF4-FFF2-40B4-BE49-F238E27FC236}">
                <a16:creationId xmlns:a16="http://schemas.microsoft.com/office/drawing/2014/main" id="{1F60A771-8BBC-4565-AB09-402DA7CB2780}"/>
              </a:ext>
            </a:extLst>
          </p:cNvPr>
          <p:cNvSpPr>
            <a:spLocks noGrp="1"/>
          </p:cNvSpPr>
          <p:nvPr>
            <p:ph type="body" idx="13" hasCustomPrompt="1"/>
          </p:nvPr>
        </p:nvSpPr>
        <p:spPr>
          <a:xfrm>
            <a:off x="8066421" y="2776936"/>
            <a:ext cx="2882475" cy="823912"/>
          </a:xfrm>
        </p:spPr>
        <p:txBody>
          <a:bodyPr anchor="b">
            <a:noAutofit/>
          </a:bodyPr>
          <a:lstStyle>
            <a:lvl1pPr marL="0" indent="0">
              <a:buNone/>
              <a:defRPr lang="en-US" sz="2000" kern="1200" cap="all"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8066421" y="3834606"/>
            <a:ext cx="2882475"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4203189534"/>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4C17E5-24ED-44BC-BA50-02EF903552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33D101-3AF0-4F06-90ED-B83615C36C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AE9FDE-AF95-49F8-A927-35A23C9E65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r>
              <a:rPr lang="en-US" dirty="0"/>
              <a:t>20XX</a:t>
            </a:r>
          </a:p>
        </p:txBody>
      </p:sp>
      <p:sp>
        <p:nvSpPr>
          <p:cNvPr id="5" name="Footer Placeholder 4">
            <a:extLst>
              <a:ext uri="{FF2B5EF4-FFF2-40B4-BE49-F238E27FC236}">
                <a16:creationId xmlns:a16="http://schemas.microsoft.com/office/drawing/2014/main" id="{CC2E900D-8FF9-4E80-860D-89C2D3B4E4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Pitch Deck</a:t>
            </a:r>
          </a:p>
        </p:txBody>
      </p:sp>
      <p:sp>
        <p:nvSpPr>
          <p:cNvPr id="6" name="Slide Number Placeholder 5">
            <a:extLst>
              <a:ext uri="{FF2B5EF4-FFF2-40B4-BE49-F238E27FC236}">
                <a16:creationId xmlns:a16="http://schemas.microsoft.com/office/drawing/2014/main" id="{F1A66A0C-1415-46A3-A1FF-BE18C70873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928452137"/>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70" r:id="rId3"/>
    <p:sldLayoutId id="2147483688" r:id="rId4"/>
    <p:sldLayoutId id="2147483694" r:id="rId5"/>
    <p:sldLayoutId id="2147483697" r:id="rId6"/>
    <p:sldLayoutId id="2147483673" r:id="rId7"/>
    <p:sldLayoutId id="2147483676" r:id="rId8"/>
    <p:sldLayoutId id="2147483672" r:id="rId9"/>
    <p:sldLayoutId id="2147483699" r:id="rId10"/>
    <p:sldLayoutId id="2147483671" r:id="rId11"/>
    <p:sldLayoutId id="2147483700" r:id="rId12"/>
    <p:sldLayoutId id="2147483679" r:id="rId13"/>
    <p:sldLayoutId id="2147483692" r:id="rId14"/>
    <p:sldLayoutId id="2147483681" r:id="rId15"/>
    <p:sldLayoutId id="2147483674" r:id="rId16"/>
    <p:sldLayoutId id="2147483675" r:id="rId17"/>
    <p:sldLayoutId id="2147483696" r:id="rId18"/>
    <p:sldLayoutId id="2147483677" r:id="rId19"/>
    <p:sldLayoutId id="2147483678" r:id="rId20"/>
  </p:sldLayoutIdLst>
  <p:hf hdr="0"/>
  <p:txStyles>
    <p:titleStyle>
      <a:lvl1pPr algn="l" defTabSz="914400" rtl="0" eaLnBrk="1" latinLnBrk="0" hangingPunct="1">
        <a:lnSpc>
          <a:spcPct val="90000"/>
        </a:lnSpc>
        <a:spcBef>
          <a:spcPct val="0"/>
        </a:spcBef>
        <a:buNone/>
        <a:defRPr sz="44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jpe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10729F-2D09-4ADA-B1E5-74E0BD043F4A}"/>
              </a:ext>
            </a:extLst>
          </p:cNvPr>
          <p:cNvSpPr>
            <a:spLocks noGrp="1"/>
          </p:cNvSpPr>
          <p:nvPr>
            <p:ph type="ctrTitle"/>
          </p:nvPr>
        </p:nvSpPr>
        <p:spPr>
          <a:xfrm>
            <a:off x="447742" y="497235"/>
            <a:ext cx="10329863" cy="3460750"/>
          </a:xfrm>
        </p:spPr>
        <p:txBody>
          <a:bodyPr>
            <a:normAutofit/>
          </a:bodyPr>
          <a:lstStyle/>
          <a:p>
            <a:r>
              <a:rPr lang="en-IN" sz="4400" b="1" dirty="0"/>
              <a:t>DIGITAL SIGNAL PROCESSING </a:t>
            </a:r>
            <a:br>
              <a:rPr lang="en-IN" sz="4400" dirty="0"/>
            </a:br>
            <a:br>
              <a:rPr lang="en-IN" sz="4400" dirty="0"/>
            </a:br>
            <a:br>
              <a:rPr lang="en-IN" sz="4400" dirty="0"/>
            </a:br>
            <a:br>
              <a:rPr lang="en-IN" sz="4400" dirty="0"/>
            </a:br>
            <a:r>
              <a:rPr lang="en-IN" sz="4400" dirty="0"/>
              <a:t>EXTRACTION OF FOETUS HEARTBEAT</a:t>
            </a:r>
          </a:p>
        </p:txBody>
      </p:sp>
      <p:sp>
        <p:nvSpPr>
          <p:cNvPr id="3" name="Subtitle 2">
            <a:extLst>
              <a:ext uri="{FF2B5EF4-FFF2-40B4-BE49-F238E27FC236}">
                <a16:creationId xmlns:a16="http://schemas.microsoft.com/office/drawing/2014/main" id="{CB4CEA8A-EB53-4E3C-82DA-976332ED7CD2}"/>
              </a:ext>
            </a:extLst>
          </p:cNvPr>
          <p:cNvSpPr>
            <a:spLocks noGrp="1"/>
          </p:cNvSpPr>
          <p:nvPr>
            <p:ph type="subTitle" idx="1"/>
          </p:nvPr>
        </p:nvSpPr>
        <p:spPr>
          <a:xfrm>
            <a:off x="1457325" y="4468813"/>
            <a:ext cx="9144000" cy="1655762"/>
          </a:xfrm>
        </p:spPr>
        <p:txBody>
          <a:bodyPr>
            <a:normAutofit/>
          </a:bodyPr>
          <a:lstStyle/>
          <a:p>
            <a:pPr algn="l"/>
            <a:endParaRPr lang="en-IN" dirty="0"/>
          </a:p>
          <a:p>
            <a:pPr algn="l"/>
            <a:endParaRPr lang="en-IN" dirty="0"/>
          </a:p>
          <a:p>
            <a:pPr algn="l"/>
            <a:r>
              <a:rPr lang="en-IN" sz="2000" b="1" dirty="0"/>
              <a:t>RAHUL ANIL NAIR </a:t>
            </a:r>
          </a:p>
        </p:txBody>
      </p:sp>
      <p:pic>
        <p:nvPicPr>
          <p:cNvPr id="5" name="Picture 2" descr="Vector Illustration Of Fetus With Heart Beat On White Background. Sign Of  Premature Birth. Royalty Free Cliparts, Vectors, And Stock Illustration.  Image 140238053.">
            <a:extLst>
              <a:ext uri="{FF2B5EF4-FFF2-40B4-BE49-F238E27FC236}">
                <a16:creationId xmlns:a16="http://schemas.microsoft.com/office/drawing/2014/main" id="{3E6C9731-ED8B-4E91-803A-1B4574F808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60630" y="4468813"/>
            <a:ext cx="3432838" cy="2286794"/>
          </a:xfrm>
          <a:prstGeom prst="rect">
            <a:avLst/>
          </a:prstGeom>
          <a:noFill/>
          <a:extLst>
            <a:ext uri="{909E8E84-426E-40DD-AFC4-6F175D3DCCD1}">
              <a14:hiddenFill xmlns:a14="http://schemas.microsoft.com/office/drawing/2010/main">
                <a:solidFill>
                  <a:srgbClr val="FFFFFF"/>
                </a:solidFill>
              </a14:hiddenFill>
            </a:ext>
          </a:extLst>
        </p:spPr>
      </p:pic>
      <p:pic>
        <p:nvPicPr>
          <p:cNvPr id="6" name="Google Shape;77;p13">
            <a:extLst>
              <a:ext uri="{FF2B5EF4-FFF2-40B4-BE49-F238E27FC236}">
                <a16:creationId xmlns:a16="http://schemas.microsoft.com/office/drawing/2014/main" id="{476BF52C-BF01-4773-ABE6-AE219E85B0E1}"/>
              </a:ext>
            </a:extLst>
          </p:cNvPr>
          <p:cNvPicPr preferRelativeResize="0"/>
          <p:nvPr/>
        </p:nvPicPr>
        <p:blipFill>
          <a:blip r:embed="rId3">
            <a:alphaModFix/>
          </a:blip>
          <a:stretch>
            <a:fillRect/>
          </a:stretch>
        </p:blipFill>
        <p:spPr>
          <a:xfrm>
            <a:off x="8107458" y="37653"/>
            <a:ext cx="4084542" cy="1015663"/>
          </a:xfrm>
          <a:prstGeom prst="rect">
            <a:avLst/>
          </a:prstGeom>
          <a:noFill/>
          <a:ln>
            <a:noFill/>
          </a:ln>
        </p:spPr>
      </p:pic>
      <p:sp>
        <p:nvSpPr>
          <p:cNvPr id="7" name="TextBox 6">
            <a:extLst>
              <a:ext uri="{FF2B5EF4-FFF2-40B4-BE49-F238E27FC236}">
                <a16:creationId xmlns:a16="http://schemas.microsoft.com/office/drawing/2014/main" id="{42270AF1-10CA-4450-B32A-FE7664BDD964}"/>
              </a:ext>
            </a:extLst>
          </p:cNvPr>
          <p:cNvSpPr txBox="1"/>
          <p:nvPr/>
        </p:nvSpPr>
        <p:spPr>
          <a:xfrm>
            <a:off x="7093677" y="1189732"/>
            <a:ext cx="6543741" cy="646331"/>
          </a:xfrm>
          <a:prstGeom prst="rect">
            <a:avLst/>
          </a:prstGeom>
          <a:noFill/>
        </p:spPr>
        <p:txBody>
          <a:bodyPr wrap="square">
            <a:spAutoFit/>
          </a:bodyPr>
          <a:lstStyle/>
          <a:p>
            <a:pPr algn="ctr"/>
            <a:r>
              <a:rPr lang="en-US" sz="1600" dirty="0">
                <a:latin typeface="Arial Rounded MT Bold" panose="020F0704030504030204" pitchFamily="34" charset="0"/>
              </a:rPr>
              <a:t>J-COMPONENT PROJECT</a:t>
            </a:r>
            <a:br>
              <a:rPr lang="en-US" sz="2000">
                <a:latin typeface="Arial Rounded MT Bold" panose="020F0704030504030204" pitchFamily="34" charset="0"/>
              </a:rPr>
            </a:br>
            <a:r>
              <a:rPr lang="en-US" sz="2000">
                <a:latin typeface="Arial Rounded MT Bold" panose="020F0704030504030204" pitchFamily="34" charset="0"/>
              </a:rPr>
              <a:t>Final </a:t>
            </a:r>
            <a:r>
              <a:rPr lang="en-US" sz="2000" dirty="0">
                <a:latin typeface="Arial Rounded MT Bold" panose="020F0704030504030204" pitchFamily="34" charset="0"/>
              </a:rPr>
              <a:t>Review</a:t>
            </a:r>
            <a:endParaRPr lang="en-IN" sz="2000" dirty="0">
              <a:latin typeface="Arial Rounded MT Bold" panose="020F0704030504030204" pitchFamily="34" charset="0"/>
            </a:endParaRPr>
          </a:p>
        </p:txBody>
      </p:sp>
    </p:spTree>
    <p:extLst>
      <p:ext uri="{BB962C8B-B14F-4D97-AF65-F5344CB8AC3E}">
        <p14:creationId xmlns:p14="http://schemas.microsoft.com/office/powerpoint/2010/main" val="9974740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B0A4F1B-7AF8-479E-A63F-B833712F8755}"/>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89984EAF-9E0F-49E7-BC14-76DD566E858E}"/>
              </a:ext>
            </a:extLst>
          </p:cNvPr>
          <p:cNvSpPr>
            <a:spLocks noGrp="1"/>
          </p:cNvSpPr>
          <p:nvPr>
            <p:ph type="ftr" sz="quarter" idx="11"/>
          </p:nvPr>
        </p:nvSpPr>
        <p:spPr/>
        <p:txBody>
          <a:bodyPr/>
          <a:lstStyle/>
          <a:p>
            <a:r>
              <a:rPr lang="en-US"/>
              <a:t>Pitch Deck</a:t>
            </a:r>
            <a:endParaRPr lang="en-US" dirty="0"/>
          </a:p>
        </p:txBody>
      </p:sp>
      <p:sp>
        <p:nvSpPr>
          <p:cNvPr id="6" name="Slide Number Placeholder 5">
            <a:extLst>
              <a:ext uri="{FF2B5EF4-FFF2-40B4-BE49-F238E27FC236}">
                <a16:creationId xmlns:a16="http://schemas.microsoft.com/office/drawing/2014/main" id="{1C470183-3D45-4C63-BBBF-6BE542D9FEEA}"/>
              </a:ext>
            </a:extLst>
          </p:cNvPr>
          <p:cNvSpPr>
            <a:spLocks noGrp="1"/>
          </p:cNvSpPr>
          <p:nvPr>
            <p:ph type="sldNum" sz="quarter" idx="12"/>
          </p:nvPr>
        </p:nvSpPr>
        <p:spPr/>
        <p:txBody>
          <a:bodyPr/>
          <a:lstStyle/>
          <a:p>
            <a:fld id="{B5CEABB6-07DC-46E8-9B57-56EC44A396E5}" type="slidenum">
              <a:rPr lang="en-US" smtClean="0"/>
              <a:t>10</a:t>
            </a:fld>
            <a:endParaRPr lang="en-US" dirty="0"/>
          </a:p>
        </p:txBody>
      </p:sp>
      <p:sp>
        <p:nvSpPr>
          <p:cNvPr id="8" name="TextBox 7">
            <a:extLst>
              <a:ext uri="{FF2B5EF4-FFF2-40B4-BE49-F238E27FC236}">
                <a16:creationId xmlns:a16="http://schemas.microsoft.com/office/drawing/2014/main" id="{44FBD39B-7FB3-445A-95E7-47F01AC95630}"/>
              </a:ext>
            </a:extLst>
          </p:cNvPr>
          <p:cNvSpPr txBox="1"/>
          <p:nvPr/>
        </p:nvSpPr>
        <p:spPr>
          <a:xfrm>
            <a:off x="702644" y="875899"/>
            <a:ext cx="6231556" cy="369332"/>
          </a:xfrm>
          <a:prstGeom prst="rect">
            <a:avLst/>
          </a:prstGeom>
          <a:noFill/>
        </p:spPr>
        <p:txBody>
          <a:bodyPr wrap="square">
            <a:spAutoFit/>
          </a:bodyPr>
          <a:lstStyle/>
          <a:p>
            <a:r>
              <a:rPr lang="en-US" dirty="0"/>
              <a:t>2. MULTIPLE INPUT AND SINGLE OUTPUT SYSTEMS: </a:t>
            </a:r>
            <a:endParaRPr lang="en-IN" dirty="0"/>
          </a:p>
        </p:txBody>
      </p:sp>
      <p:sp>
        <p:nvSpPr>
          <p:cNvPr id="10" name="TextBox 9">
            <a:extLst>
              <a:ext uri="{FF2B5EF4-FFF2-40B4-BE49-F238E27FC236}">
                <a16:creationId xmlns:a16="http://schemas.microsoft.com/office/drawing/2014/main" id="{1EA8EE42-4581-471C-B3B3-D09277355948}"/>
              </a:ext>
            </a:extLst>
          </p:cNvPr>
          <p:cNvSpPr txBox="1"/>
          <p:nvPr/>
        </p:nvSpPr>
        <p:spPr>
          <a:xfrm>
            <a:off x="702644" y="1617044"/>
            <a:ext cx="10651156" cy="3693319"/>
          </a:xfrm>
          <a:prstGeom prst="rect">
            <a:avLst/>
          </a:prstGeom>
          <a:noFill/>
        </p:spPr>
        <p:txBody>
          <a:bodyPr wrap="square">
            <a:spAutoFit/>
          </a:bodyPr>
          <a:lstStyle/>
          <a:p>
            <a:r>
              <a:rPr lang="en-US" dirty="0"/>
              <a:t>MISO or the multiple input and single output system is a scheme of RF wireless communication systems in which there are multiple transmitting antennas at the source and single receiving antennas. Primary signal: The average of abdominal input signals is considered as primary signal.</a:t>
            </a:r>
          </a:p>
          <a:p>
            <a:endParaRPr lang="en-US" dirty="0"/>
          </a:p>
          <a:p>
            <a:r>
              <a:rPr lang="en-US" dirty="0"/>
              <a:t>Advantages: </a:t>
            </a:r>
          </a:p>
          <a:p>
            <a:r>
              <a:rPr lang="en-US" dirty="0"/>
              <a:t>● To reduce the effects of multipath wave propagation, delay, packet loss etc. </a:t>
            </a:r>
          </a:p>
          <a:p>
            <a:r>
              <a:rPr lang="en-US" dirty="0"/>
              <a:t>● More antennas are used at the receiving end in MISO systems. </a:t>
            </a:r>
          </a:p>
          <a:p>
            <a:r>
              <a:rPr lang="en-US" dirty="0"/>
              <a:t>● Error correction increases with increase in number of adaptive filters and hence output will be  accurate.</a:t>
            </a:r>
          </a:p>
          <a:p>
            <a:endParaRPr lang="en-US" dirty="0"/>
          </a:p>
          <a:p>
            <a:r>
              <a:rPr lang="en-US" dirty="0"/>
              <a:t>Disadvantages:</a:t>
            </a:r>
          </a:p>
          <a:p>
            <a:r>
              <a:rPr lang="en-US" dirty="0"/>
              <a:t>● Complexity of the system increases as the number of filter are increased.</a:t>
            </a:r>
          </a:p>
          <a:p>
            <a:r>
              <a:rPr lang="en-US" dirty="0"/>
              <a:t>● Increase in the number of adaptive filters leads to costly affairs. </a:t>
            </a:r>
          </a:p>
          <a:p>
            <a:r>
              <a:rPr lang="en-US" dirty="0"/>
              <a:t>● Difficulty in system implementation due to more number of filters.</a:t>
            </a:r>
            <a:endParaRPr lang="en-IN" dirty="0"/>
          </a:p>
        </p:txBody>
      </p:sp>
    </p:spTree>
    <p:extLst>
      <p:ext uri="{BB962C8B-B14F-4D97-AF65-F5344CB8AC3E}">
        <p14:creationId xmlns:p14="http://schemas.microsoft.com/office/powerpoint/2010/main" val="1532816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919BBC-4DC0-4814-B553-607331C81EBB}"/>
              </a:ext>
            </a:extLst>
          </p:cNvPr>
          <p:cNvSpPr>
            <a:spLocks noGrp="1"/>
          </p:cNvSpPr>
          <p:nvPr>
            <p:ph type="title"/>
          </p:nvPr>
        </p:nvSpPr>
        <p:spPr/>
        <p:txBody>
          <a:bodyPr/>
          <a:lstStyle/>
          <a:p>
            <a:r>
              <a:rPr lang="en-IN" b="1" u="sng" dirty="0"/>
              <a:t>SOURCE CODE IMPLEMENTATION</a:t>
            </a:r>
          </a:p>
        </p:txBody>
      </p:sp>
      <p:sp>
        <p:nvSpPr>
          <p:cNvPr id="4" name="Date Placeholder 3">
            <a:extLst>
              <a:ext uri="{FF2B5EF4-FFF2-40B4-BE49-F238E27FC236}">
                <a16:creationId xmlns:a16="http://schemas.microsoft.com/office/drawing/2014/main" id="{9B723BD8-605E-4368-A329-6C383DFBFEA1}"/>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B0011AEF-5239-4697-9236-DA3A424929B8}"/>
              </a:ext>
            </a:extLst>
          </p:cNvPr>
          <p:cNvSpPr>
            <a:spLocks noGrp="1"/>
          </p:cNvSpPr>
          <p:nvPr>
            <p:ph type="ftr" sz="quarter" idx="11"/>
          </p:nvPr>
        </p:nvSpPr>
        <p:spPr/>
        <p:txBody>
          <a:bodyPr/>
          <a:lstStyle/>
          <a:p>
            <a:r>
              <a:rPr lang="en-US"/>
              <a:t>Pitch Deck</a:t>
            </a:r>
            <a:endParaRPr lang="en-US" dirty="0"/>
          </a:p>
        </p:txBody>
      </p:sp>
      <p:sp>
        <p:nvSpPr>
          <p:cNvPr id="6" name="Slide Number Placeholder 5">
            <a:extLst>
              <a:ext uri="{FF2B5EF4-FFF2-40B4-BE49-F238E27FC236}">
                <a16:creationId xmlns:a16="http://schemas.microsoft.com/office/drawing/2014/main" id="{CD0F8EA7-4F4A-4A56-B873-4B63BBB9736B}"/>
              </a:ext>
            </a:extLst>
          </p:cNvPr>
          <p:cNvSpPr>
            <a:spLocks noGrp="1"/>
          </p:cNvSpPr>
          <p:nvPr>
            <p:ph type="sldNum" sz="quarter" idx="12"/>
          </p:nvPr>
        </p:nvSpPr>
        <p:spPr/>
        <p:txBody>
          <a:bodyPr/>
          <a:lstStyle/>
          <a:p>
            <a:fld id="{B5CEABB6-07DC-46E8-9B57-56EC44A396E5}" type="slidenum">
              <a:rPr lang="en-US" smtClean="0"/>
              <a:t>11</a:t>
            </a:fld>
            <a:endParaRPr lang="en-US" dirty="0"/>
          </a:p>
        </p:txBody>
      </p:sp>
      <p:pic>
        <p:nvPicPr>
          <p:cNvPr id="8" name="Picture 7">
            <a:extLst>
              <a:ext uri="{FF2B5EF4-FFF2-40B4-BE49-F238E27FC236}">
                <a16:creationId xmlns:a16="http://schemas.microsoft.com/office/drawing/2014/main" id="{7A92B147-802A-4C78-B542-6B958C60149D}"/>
              </a:ext>
            </a:extLst>
          </p:cNvPr>
          <p:cNvPicPr>
            <a:picLocks noChangeAspect="1"/>
          </p:cNvPicPr>
          <p:nvPr/>
        </p:nvPicPr>
        <p:blipFill>
          <a:blip r:embed="rId2"/>
          <a:stretch>
            <a:fillRect/>
          </a:stretch>
        </p:blipFill>
        <p:spPr>
          <a:xfrm>
            <a:off x="1652587" y="1690688"/>
            <a:ext cx="8486775" cy="4391025"/>
          </a:xfrm>
          <a:prstGeom prst="rect">
            <a:avLst/>
          </a:prstGeom>
        </p:spPr>
      </p:pic>
    </p:spTree>
    <p:extLst>
      <p:ext uri="{BB962C8B-B14F-4D97-AF65-F5344CB8AC3E}">
        <p14:creationId xmlns:p14="http://schemas.microsoft.com/office/powerpoint/2010/main" val="8183979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96335933-74CA-46F5-AB89-3D6A8EC679F1}"/>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4395C94B-E0F8-41A0-B5F3-FD4132E6AFCD}"/>
              </a:ext>
            </a:extLst>
          </p:cNvPr>
          <p:cNvSpPr>
            <a:spLocks noGrp="1"/>
          </p:cNvSpPr>
          <p:nvPr>
            <p:ph type="ftr" sz="quarter" idx="11"/>
          </p:nvPr>
        </p:nvSpPr>
        <p:spPr/>
        <p:txBody>
          <a:bodyPr/>
          <a:lstStyle/>
          <a:p>
            <a:r>
              <a:rPr lang="en-US"/>
              <a:t>Pitch Deck</a:t>
            </a:r>
            <a:endParaRPr lang="en-US" dirty="0"/>
          </a:p>
        </p:txBody>
      </p:sp>
      <p:sp>
        <p:nvSpPr>
          <p:cNvPr id="6" name="Slide Number Placeholder 5">
            <a:extLst>
              <a:ext uri="{FF2B5EF4-FFF2-40B4-BE49-F238E27FC236}">
                <a16:creationId xmlns:a16="http://schemas.microsoft.com/office/drawing/2014/main" id="{FFA689B1-80EA-44CB-B775-E2D5BAA0F3C0}"/>
              </a:ext>
            </a:extLst>
          </p:cNvPr>
          <p:cNvSpPr>
            <a:spLocks noGrp="1"/>
          </p:cNvSpPr>
          <p:nvPr>
            <p:ph type="sldNum" sz="quarter" idx="12"/>
          </p:nvPr>
        </p:nvSpPr>
        <p:spPr/>
        <p:txBody>
          <a:bodyPr/>
          <a:lstStyle/>
          <a:p>
            <a:fld id="{B5CEABB6-07DC-46E8-9B57-56EC44A396E5}" type="slidenum">
              <a:rPr lang="en-US" smtClean="0"/>
              <a:t>12</a:t>
            </a:fld>
            <a:endParaRPr lang="en-US" dirty="0"/>
          </a:p>
        </p:txBody>
      </p:sp>
      <p:pic>
        <p:nvPicPr>
          <p:cNvPr id="8" name="Picture 7">
            <a:extLst>
              <a:ext uri="{FF2B5EF4-FFF2-40B4-BE49-F238E27FC236}">
                <a16:creationId xmlns:a16="http://schemas.microsoft.com/office/drawing/2014/main" id="{BDE83711-4ABD-44BB-8569-99F853361BC3}"/>
              </a:ext>
            </a:extLst>
          </p:cNvPr>
          <p:cNvPicPr>
            <a:picLocks noChangeAspect="1"/>
          </p:cNvPicPr>
          <p:nvPr/>
        </p:nvPicPr>
        <p:blipFill>
          <a:blip r:embed="rId2"/>
          <a:stretch>
            <a:fillRect/>
          </a:stretch>
        </p:blipFill>
        <p:spPr>
          <a:xfrm>
            <a:off x="714151" y="1536152"/>
            <a:ext cx="4906051" cy="3703861"/>
          </a:xfrm>
          <a:prstGeom prst="rect">
            <a:avLst/>
          </a:prstGeom>
        </p:spPr>
      </p:pic>
      <p:pic>
        <p:nvPicPr>
          <p:cNvPr id="10" name="Picture 9">
            <a:extLst>
              <a:ext uri="{FF2B5EF4-FFF2-40B4-BE49-F238E27FC236}">
                <a16:creationId xmlns:a16="http://schemas.microsoft.com/office/drawing/2014/main" id="{B1BF9A77-756E-4A6E-A75E-48B4D612DEFC}"/>
              </a:ext>
            </a:extLst>
          </p:cNvPr>
          <p:cNvPicPr>
            <a:picLocks noChangeAspect="1"/>
          </p:cNvPicPr>
          <p:nvPr/>
        </p:nvPicPr>
        <p:blipFill>
          <a:blip r:embed="rId3"/>
          <a:stretch>
            <a:fillRect/>
          </a:stretch>
        </p:blipFill>
        <p:spPr>
          <a:xfrm>
            <a:off x="6571800" y="1580958"/>
            <a:ext cx="4677225" cy="3696083"/>
          </a:xfrm>
          <a:prstGeom prst="rect">
            <a:avLst/>
          </a:prstGeom>
        </p:spPr>
      </p:pic>
      <p:sp>
        <p:nvSpPr>
          <p:cNvPr id="12" name="TextBox 11">
            <a:extLst>
              <a:ext uri="{FF2B5EF4-FFF2-40B4-BE49-F238E27FC236}">
                <a16:creationId xmlns:a16="http://schemas.microsoft.com/office/drawing/2014/main" id="{4E7AD9D2-43B4-4B31-A5BC-3AC49D9E9556}"/>
              </a:ext>
            </a:extLst>
          </p:cNvPr>
          <p:cNvSpPr txBox="1"/>
          <p:nvPr/>
        </p:nvSpPr>
        <p:spPr>
          <a:xfrm>
            <a:off x="3048000" y="577334"/>
            <a:ext cx="6096000" cy="523220"/>
          </a:xfrm>
          <a:prstGeom prst="rect">
            <a:avLst/>
          </a:prstGeom>
          <a:noFill/>
        </p:spPr>
        <p:txBody>
          <a:bodyPr wrap="square">
            <a:spAutoFit/>
          </a:bodyPr>
          <a:lstStyle/>
          <a:p>
            <a:pPr algn="ctr"/>
            <a:r>
              <a:rPr lang="en-IN" sz="2800" b="1" u="sng" dirty="0"/>
              <a:t>INPUT SIGNALS</a:t>
            </a:r>
          </a:p>
        </p:txBody>
      </p:sp>
    </p:spTree>
    <p:extLst>
      <p:ext uri="{BB962C8B-B14F-4D97-AF65-F5344CB8AC3E}">
        <p14:creationId xmlns:p14="http://schemas.microsoft.com/office/powerpoint/2010/main" val="18237962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BCE23AE7-9020-482F-A1BA-13D35D3CA0F6}"/>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B77623BC-1CAC-43AE-BA1A-04D0DFADDED4}"/>
              </a:ext>
            </a:extLst>
          </p:cNvPr>
          <p:cNvSpPr>
            <a:spLocks noGrp="1"/>
          </p:cNvSpPr>
          <p:nvPr>
            <p:ph type="ftr" sz="quarter" idx="11"/>
          </p:nvPr>
        </p:nvSpPr>
        <p:spPr/>
        <p:txBody>
          <a:bodyPr/>
          <a:lstStyle/>
          <a:p>
            <a:r>
              <a:rPr lang="en-US"/>
              <a:t>Pitch Deck</a:t>
            </a:r>
            <a:endParaRPr lang="en-US" dirty="0"/>
          </a:p>
        </p:txBody>
      </p:sp>
      <p:sp>
        <p:nvSpPr>
          <p:cNvPr id="6" name="Slide Number Placeholder 5">
            <a:extLst>
              <a:ext uri="{FF2B5EF4-FFF2-40B4-BE49-F238E27FC236}">
                <a16:creationId xmlns:a16="http://schemas.microsoft.com/office/drawing/2014/main" id="{CA7F21CE-9829-4FA1-BB25-8ADBEAD257C3}"/>
              </a:ext>
            </a:extLst>
          </p:cNvPr>
          <p:cNvSpPr>
            <a:spLocks noGrp="1"/>
          </p:cNvSpPr>
          <p:nvPr>
            <p:ph type="sldNum" sz="quarter" idx="12"/>
          </p:nvPr>
        </p:nvSpPr>
        <p:spPr/>
        <p:txBody>
          <a:bodyPr/>
          <a:lstStyle/>
          <a:p>
            <a:fld id="{B5CEABB6-07DC-46E8-9B57-56EC44A396E5}" type="slidenum">
              <a:rPr lang="en-US" smtClean="0"/>
              <a:t>13</a:t>
            </a:fld>
            <a:endParaRPr lang="en-US" dirty="0"/>
          </a:p>
        </p:txBody>
      </p:sp>
      <p:pic>
        <p:nvPicPr>
          <p:cNvPr id="8" name="Picture 7">
            <a:extLst>
              <a:ext uri="{FF2B5EF4-FFF2-40B4-BE49-F238E27FC236}">
                <a16:creationId xmlns:a16="http://schemas.microsoft.com/office/drawing/2014/main" id="{76343944-3D02-4311-B6B3-7CDEF94D5C08}"/>
              </a:ext>
            </a:extLst>
          </p:cNvPr>
          <p:cNvPicPr>
            <a:picLocks noChangeAspect="1"/>
          </p:cNvPicPr>
          <p:nvPr/>
        </p:nvPicPr>
        <p:blipFill>
          <a:blip r:embed="rId2"/>
          <a:stretch>
            <a:fillRect/>
          </a:stretch>
        </p:blipFill>
        <p:spPr>
          <a:xfrm>
            <a:off x="3390304" y="1572848"/>
            <a:ext cx="5694760" cy="4393559"/>
          </a:xfrm>
          <a:prstGeom prst="rect">
            <a:avLst/>
          </a:prstGeom>
        </p:spPr>
      </p:pic>
      <p:sp>
        <p:nvSpPr>
          <p:cNvPr id="10" name="TextBox 9">
            <a:extLst>
              <a:ext uri="{FF2B5EF4-FFF2-40B4-BE49-F238E27FC236}">
                <a16:creationId xmlns:a16="http://schemas.microsoft.com/office/drawing/2014/main" id="{C41FADEA-DA34-43DE-B121-9A98EE0777D2}"/>
              </a:ext>
            </a:extLst>
          </p:cNvPr>
          <p:cNvSpPr txBox="1"/>
          <p:nvPr/>
        </p:nvSpPr>
        <p:spPr>
          <a:xfrm>
            <a:off x="3189684" y="659686"/>
            <a:ext cx="6096000" cy="523220"/>
          </a:xfrm>
          <a:prstGeom prst="rect">
            <a:avLst/>
          </a:prstGeom>
          <a:noFill/>
        </p:spPr>
        <p:txBody>
          <a:bodyPr wrap="square">
            <a:spAutoFit/>
          </a:bodyPr>
          <a:lstStyle/>
          <a:p>
            <a:pPr algn="ctr"/>
            <a:r>
              <a:rPr lang="en-IN" sz="2800" b="1" u="sng" dirty="0"/>
              <a:t>Thoracic Signals</a:t>
            </a:r>
          </a:p>
        </p:txBody>
      </p:sp>
    </p:spTree>
    <p:extLst>
      <p:ext uri="{BB962C8B-B14F-4D97-AF65-F5344CB8AC3E}">
        <p14:creationId xmlns:p14="http://schemas.microsoft.com/office/powerpoint/2010/main" val="9796850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16AAAA3E-2DF8-4149-8923-C088F6C96DE9}"/>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15494507-95DD-452C-8C46-844BEE52F7A6}"/>
              </a:ext>
            </a:extLst>
          </p:cNvPr>
          <p:cNvSpPr>
            <a:spLocks noGrp="1"/>
          </p:cNvSpPr>
          <p:nvPr>
            <p:ph type="ftr" sz="quarter" idx="11"/>
          </p:nvPr>
        </p:nvSpPr>
        <p:spPr/>
        <p:txBody>
          <a:bodyPr/>
          <a:lstStyle/>
          <a:p>
            <a:r>
              <a:rPr lang="en-US"/>
              <a:t>Pitch Deck</a:t>
            </a:r>
            <a:endParaRPr lang="en-US" dirty="0"/>
          </a:p>
        </p:txBody>
      </p:sp>
      <p:sp>
        <p:nvSpPr>
          <p:cNvPr id="6" name="Slide Number Placeholder 5">
            <a:extLst>
              <a:ext uri="{FF2B5EF4-FFF2-40B4-BE49-F238E27FC236}">
                <a16:creationId xmlns:a16="http://schemas.microsoft.com/office/drawing/2014/main" id="{D9814323-2356-4829-B531-2C982491078D}"/>
              </a:ext>
            </a:extLst>
          </p:cNvPr>
          <p:cNvSpPr>
            <a:spLocks noGrp="1"/>
          </p:cNvSpPr>
          <p:nvPr>
            <p:ph type="sldNum" sz="quarter" idx="12"/>
          </p:nvPr>
        </p:nvSpPr>
        <p:spPr/>
        <p:txBody>
          <a:bodyPr/>
          <a:lstStyle/>
          <a:p>
            <a:fld id="{B5CEABB6-07DC-46E8-9B57-56EC44A396E5}" type="slidenum">
              <a:rPr lang="en-US" smtClean="0"/>
              <a:t>14</a:t>
            </a:fld>
            <a:endParaRPr lang="en-US" dirty="0"/>
          </a:p>
        </p:txBody>
      </p:sp>
      <p:pic>
        <p:nvPicPr>
          <p:cNvPr id="8" name="Picture 7">
            <a:extLst>
              <a:ext uri="{FF2B5EF4-FFF2-40B4-BE49-F238E27FC236}">
                <a16:creationId xmlns:a16="http://schemas.microsoft.com/office/drawing/2014/main" id="{E71BE207-B4E9-432B-8738-5056BCA97EC3}"/>
              </a:ext>
            </a:extLst>
          </p:cNvPr>
          <p:cNvPicPr>
            <a:picLocks noChangeAspect="1"/>
          </p:cNvPicPr>
          <p:nvPr/>
        </p:nvPicPr>
        <p:blipFill>
          <a:blip r:embed="rId2"/>
          <a:stretch>
            <a:fillRect/>
          </a:stretch>
        </p:blipFill>
        <p:spPr>
          <a:xfrm>
            <a:off x="3581400" y="1695648"/>
            <a:ext cx="5133975" cy="3957439"/>
          </a:xfrm>
          <a:prstGeom prst="rect">
            <a:avLst/>
          </a:prstGeom>
        </p:spPr>
      </p:pic>
      <p:sp>
        <p:nvSpPr>
          <p:cNvPr id="12" name="TextBox 11">
            <a:extLst>
              <a:ext uri="{FF2B5EF4-FFF2-40B4-BE49-F238E27FC236}">
                <a16:creationId xmlns:a16="http://schemas.microsoft.com/office/drawing/2014/main" id="{4BF65E41-EB71-4189-ADA1-0FD07C91A30D}"/>
              </a:ext>
            </a:extLst>
          </p:cNvPr>
          <p:cNvSpPr txBox="1"/>
          <p:nvPr/>
        </p:nvSpPr>
        <p:spPr>
          <a:xfrm>
            <a:off x="3048000" y="790019"/>
            <a:ext cx="6096000" cy="523220"/>
          </a:xfrm>
          <a:prstGeom prst="rect">
            <a:avLst/>
          </a:prstGeom>
          <a:noFill/>
        </p:spPr>
        <p:txBody>
          <a:bodyPr wrap="square">
            <a:spAutoFit/>
          </a:bodyPr>
          <a:lstStyle/>
          <a:p>
            <a:pPr algn="ctr"/>
            <a:r>
              <a:rPr lang="en-US" sz="2800" b="1" u="sng" dirty="0"/>
              <a:t>SISO INPUT AND OUTPUT SIGNALS</a:t>
            </a:r>
            <a:endParaRPr lang="en-IN" sz="2800" b="1" u="sng" dirty="0"/>
          </a:p>
        </p:txBody>
      </p:sp>
    </p:spTree>
    <p:extLst>
      <p:ext uri="{BB962C8B-B14F-4D97-AF65-F5344CB8AC3E}">
        <p14:creationId xmlns:p14="http://schemas.microsoft.com/office/powerpoint/2010/main" val="18234091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54153D51-215D-4663-8449-2FEEFC22BE23}"/>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ED3CD1DD-BC41-448A-8C14-DA1882BD6B2A}"/>
              </a:ext>
            </a:extLst>
          </p:cNvPr>
          <p:cNvSpPr>
            <a:spLocks noGrp="1"/>
          </p:cNvSpPr>
          <p:nvPr>
            <p:ph type="ftr" sz="quarter" idx="11"/>
          </p:nvPr>
        </p:nvSpPr>
        <p:spPr/>
        <p:txBody>
          <a:bodyPr/>
          <a:lstStyle/>
          <a:p>
            <a:r>
              <a:rPr lang="en-US"/>
              <a:t>Pitch Deck</a:t>
            </a:r>
            <a:endParaRPr lang="en-US" dirty="0"/>
          </a:p>
        </p:txBody>
      </p:sp>
      <p:sp>
        <p:nvSpPr>
          <p:cNvPr id="6" name="Slide Number Placeholder 5">
            <a:extLst>
              <a:ext uri="{FF2B5EF4-FFF2-40B4-BE49-F238E27FC236}">
                <a16:creationId xmlns:a16="http://schemas.microsoft.com/office/drawing/2014/main" id="{34843243-F1D9-4161-9FFF-8B4924344741}"/>
              </a:ext>
            </a:extLst>
          </p:cNvPr>
          <p:cNvSpPr>
            <a:spLocks noGrp="1"/>
          </p:cNvSpPr>
          <p:nvPr>
            <p:ph type="sldNum" sz="quarter" idx="12"/>
          </p:nvPr>
        </p:nvSpPr>
        <p:spPr/>
        <p:txBody>
          <a:bodyPr/>
          <a:lstStyle/>
          <a:p>
            <a:fld id="{B5CEABB6-07DC-46E8-9B57-56EC44A396E5}" type="slidenum">
              <a:rPr lang="en-US" smtClean="0"/>
              <a:t>15</a:t>
            </a:fld>
            <a:endParaRPr lang="en-US" dirty="0"/>
          </a:p>
        </p:txBody>
      </p:sp>
      <p:pic>
        <p:nvPicPr>
          <p:cNvPr id="7" name="Picture 6">
            <a:extLst>
              <a:ext uri="{FF2B5EF4-FFF2-40B4-BE49-F238E27FC236}">
                <a16:creationId xmlns:a16="http://schemas.microsoft.com/office/drawing/2014/main" id="{E9436F41-311F-440B-ADFE-724A8D2EC199}"/>
              </a:ext>
            </a:extLst>
          </p:cNvPr>
          <p:cNvPicPr>
            <a:picLocks noChangeAspect="1"/>
          </p:cNvPicPr>
          <p:nvPr/>
        </p:nvPicPr>
        <p:blipFill>
          <a:blip r:embed="rId2"/>
          <a:stretch>
            <a:fillRect/>
          </a:stretch>
        </p:blipFill>
        <p:spPr>
          <a:xfrm>
            <a:off x="1057275" y="1305123"/>
            <a:ext cx="5048249" cy="3960264"/>
          </a:xfrm>
          <a:prstGeom prst="rect">
            <a:avLst/>
          </a:prstGeom>
        </p:spPr>
      </p:pic>
      <p:sp>
        <p:nvSpPr>
          <p:cNvPr id="9" name="TextBox 8">
            <a:extLst>
              <a:ext uri="{FF2B5EF4-FFF2-40B4-BE49-F238E27FC236}">
                <a16:creationId xmlns:a16="http://schemas.microsoft.com/office/drawing/2014/main" id="{839E5DA6-CB40-43DE-9E35-2D32D5D8947A}"/>
              </a:ext>
            </a:extLst>
          </p:cNvPr>
          <p:cNvSpPr txBox="1"/>
          <p:nvPr/>
        </p:nvSpPr>
        <p:spPr>
          <a:xfrm>
            <a:off x="2409825" y="777358"/>
            <a:ext cx="6096000" cy="461665"/>
          </a:xfrm>
          <a:prstGeom prst="rect">
            <a:avLst/>
          </a:prstGeom>
          <a:noFill/>
        </p:spPr>
        <p:txBody>
          <a:bodyPr wrap="square">
            <a:spAutoFit/>
          </a:bodyPr>
          <a:lstStyle/>
          <a:p>
            <a:r>
              <a:rPr lang="en-IN" sz="2400" b="1" dirty="0"/>
              <a:t>LMS ALGORITHM</a:t>
            </a:r>
          </a:p>
        </p:txBody>
      </p:sp>
      <p:sp>
        <p:nvSpPr>
          <p:cNvPr id="11" name="TextBox 10">
            <a:extLst>
              <a:ext uri="{FF2B5EF4-FFF2-40B4-BE49-F238E27FC236}">
                <a16:creationId xmlns:a16="http://schemas.microsoft.com/office/drawing/2014/main" id="{083E792D-50FC-4FD2-9856-0854A8A33470}"/>
              </a:ext>
            </a:extLst>
          </p:cNvPr>
          <p:cNvSpPr txBox="1"/>
          <p:nvPr/>
        </p:nvSpPr>
        <p:spPr>
          <a:xfrm>
            <a:off x="7639050" y="810408"/>
            <a:ext cx="6096000" cy="461665"/>
          </a:xfrm>
          <a:prstGeom prst="rect">
            <a:avLst/>
          </a:prstGeom>
          <a:noFill/>
        </p:spPr>
        <p:txBody>
          <a:bodyPr wrap="square">
            <a:spAutoFit/>
          </a:bodyPr>
          <a:lstStyle/>
          <a:p>
            <a:r>
              <a:rPr lang="en-IN" sz="2400" b="1" dirty="0"/>
              <a:t>NLMS ALGORITHM</a:t>
            </a:r>
          </a:p>
        </p:txBody>
      </p:sp>
      <p:pic>
        <p:nvPicPr>
          <p:cNvPr id="12" name="Picture 11">
            <a:extLst>
              <a:ext uri="{FF2B5EF4-FFF2-40B4-BE49-F238E27FC236}">
                <a16:creationId xmlns:a16="http://schemas.microsoft.com/office/drawing/2014/main" id="{F5A24E8F-56C8-48C4-9766-4ECC1031CACC}"/>
              </a:ext>
            </a:extLst>
          </p:cNvPr>
          <p:cNvPicPr>
            <a:picLocks noChangeAspect="1"/>
          </p:cNvPicPr>
          <p:nvPr/>
        </p:nvPicPr>
        <p:blipFill>
          <a:blip r:embed="rId3"/>
          <a:stretch>
            <a:fillRect/>
          </a:stretch>
        </p:blipFill>
        <p:spPr>
          <a:xfrm>
            <a:off x="6629399" y="1305123"/>
            <a:ext cx="4867525" cy="3960264"/>
          </a:xfrm>
          <a:prstGeom prst="rect">
            <a:avLst/>
          </a:prstGeom>
        </p:spPr>
      </p:pic>
    </p:spTree>
    <p:extLst>
      <p:ext uri="{BB962C8B-B14F-4D97-AF65-F5344CB8AC3E}">
        <p14:creationId xmlns:p14="http://schemas.microsoft.com/office/powerpoint/2010/main" val="36082635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1DB6DD0-FDE0-4CFD-95C9-4DDF6EE3D1EB}"/>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DD1256EE-6966-44E7-AE5E-536D25E2D023}"/>
              </a:ext>
            </a:extLst>
          </p:cNvPr>
          <p:cNvSpPr>
            <a:spLocks noGrp="1"/>
          </p:cNvSpPr>
          <p:nvPr>
            <p:ph type="ftr" sz="quarter" idx="11"/>
          </p:nvPr>
        </p:nvSpPr>
        <p:spPr/>
        <p:txBody>
          <a:bodyPr/>
          <a:lstStyle/>
          <a:p>
            <a:r>
              <a:rPr lang="en-US"/>
              <a:t>Pitch Deck</a:t>
            </a:r>
            <a:endParaRPr lang="en-US" dirty="0"/>
          </a:p>
        </p:txBody>
      </p:sp>
      <p:sp>
        <p:nvSpPr>
          <p:cNvPr id="6" name="Slide Number Placeholder 5">
            <a:extLst>
              <a:ext uri="{FF2B5EF4-FFF2-40B4-BE49-F238E27FC236}">
                <a16:creationId xmlns:a16="http://schemas.microsoft.com/office/drawing/2014/main" id="{5DA8C6EE-D35A-4964-9EFC-9956F9CD70D4}"/>
              </a:ext>
            </a:extLst>
          </p:cNvPr>
          <p:cNvSpPr>
            <a:spLocks noGrp="1"/>
          </p:cNvSpPr>
          <p:nvPr>
            <p:ph type="sldNum" sz="quarter" idx="12"/>
          </p:nvPr>
        </p:nvSpPr>
        <p:spPr/>
        <p:txBody>
          <a:bodyPr/>
          <a:lstStyle/>
          <a:p>
            <a:fld id="{B5CEABB6-07DC-46E8-9B57-56EC44A396E5}" type="slidenum">
              <a:rPr lang="en-US" smtClean="0"/>
              <a:t>16</a:t>
            </a:fld>
            <a:endParaRPr lang="en-US" dirty="0"/>
          </a:p>
        </p:txBody>
      </p:sp>
      <p:pic>
        <p:nvPicPr>
          <p:cNvPr id="10" name="Picture 9">
            <a:extLst>
              <a:ext uri="{FF2B5EF4-FFF2-40B4-BE49-F238E27FC236}">
                <a16:creationId xmlns:a16="http://schemas.microsoft.com/office/drawing/2014/main" id="{F3026688-AF93-45A6-9B12-DAF7972A0EC8}"/>
              </a:ext>
            </a:extLst>
          </p:cNvPr>
          <p:cNvPicPr>
            <a:picLocks noChangeAspect="1"/>
          </p:cNvPicPr>
          <p:nvPr/>
        </p:nvPicPr>
        <p:blipFill>
          <a:blip r:embed="rId2"/>
          <a:stretch>
            <a:fillRect/>
          </a:stretch>
        </p:blipFill>
        <p:spPr>
          <a:xfrm>
            <a:off x="3386137" y="1646548"/>
            <a:ext cx="5672138" cy="4487037"/>
          </a:xfrm>
          <a:prstGeom prst="rect">
            <a:avLst/>
          </a:prstGeom>
        </p:spPr>
      </p:pic>
      <p:sp>
        <p:nvSpPr>
          <p:cNvPr id="12" name="TextBox 11">
            <a:extLst>
              <a:ext uri="{FF2B5EF4-FFF2-40B4-BE49-F238E27FC236}">
                <a16:creationId xmlns:a16="http://schemas.microsoft.com/office/drawing/2014/main" id="{8BE2CA7C-9D89-49E6-8597-0F6802B504CA}"/>
              </a:ext>
            </a:extLst>
          </p:cNvPr>
          <p:cNvSpPr txBox="1"/>
          <p:nvPr/>
        </p:nvSpPr>
        <p:spPr>
          <a:xfrm>
            <a:off x="5105400" y="724415"/>
            <a:ext cx="6096000" cy="461665"/>
          </a:xfrm>
          <a:prstGeom prst="rect">
            <a:avLst/>
          </a:prstGeom>
          <a:noFill/>
        </p:spPr>
        <p:txBody>
          <a:bodyPr wrap="square">
            <a:spAutoFit/>
          </a:bodyPr>
          <a:lstStyle/>
          <a:p>
            <a:r>
              <a:rPr lang="en-IN" sz="2400" b="1" dirty="0"/>
              <a:t>LLMS ALGORITHM</a:t>
            </a:r>
          </a:p>
        </p:txBody>
      </p:sp>
    </p:spTree>
    <p:extLst>
      <p:ext uri="{BB962C8B-B14F-4D97-AF65-F5344CB8AC3E}">
        <p14:creationId xmlns:p14="http://schemas.microsoft.com/office/powerpoint/2010/main" val="17811012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427F1068-7125-4CE3-93B1-9CC4C0D3F9F1}"/>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43E74418-A9F3-4BD4-84FB-1B6E431CCCBB}"/>
              </a:ext>
            </a:extLst>
          </p:cNvPr>
          <p:cNvSpPr>
            <a:spLocks noGrp="1"/>
          </p:cNvSpPr>
          <p:nvPr>
            <p:ph type="ftr" sz="quarter" idx="11"/>
          </p:nvPr>
        </p:nvSpPr>
        <p:spPr/>
        <p:txBody>
          <a:bodyPr/>
          <a:lstStyle/>
          <a:p>
            <a:r>
              <a:rPr lang="en-US"/>
              <a:t>Pitch Deck</a:t>
            </a:r>
            <a:endParaRPr lang="en-US" dirty="0"/>
          </a:p>
        </p:txBody>
      </p:sp>
      <p:sp>
        <p:nvSpPr>
          <p:cNvPr id="6" name="Slide Number Placeholder 5">
            <a:extLst>
              <a:ext uri="{FF2B5EF4-FFF2-40B4-BE49-F238E27FC236}">
                <a16:creationId xmlns:a16="http://schemas.microsoft.com/office/drawing/2014/main" id="{50755897-9AE3-422A-8534-C3A827068455}"/>
              </a:ext>
            </a:extLst>
          </p:cNvPr>
          <p:cNvSpPr>
            <a:spLocks noGrp="1"/>
          </p:cNvSpPr>
          <p:nvPr>
            <p:ph type="sldNum" sz="quarter" idx="12"/>
          </p:nvPr>
        </p:nvSpPr>
        <p:spPr/>
        <p:txBody>
          <a:bodyPr/>
          <a:lstStyle/>
          <a:p>
            <a:fld id="{B5CEABB6-07DC-46E8-9B57-56EC44A396E5}" type="slidenum">
              <a:rPr lang="en-US" smtClean="0"/>
              <a:t>17</a:t>
            </a:fld>
            <a:endParaRPr lang="en-US" dirty="0"/>
          </a:p>
        </p:txBody>
      </p:sp>
      <p:pic>
        <p:nvPicPr>
          <p:cNvPr id="8" name="Picture 7">
            <a:extLst>
              <a:ext uri="{FF2B5EF4-FFF2-40B4-BE49-F238E27FC236}">
                <a16:creationId xmlns:a16="http://schemas.microsoft.com/office/drawing/2014/main" id="{A08819AE-DDEF-42CF-A085-ABD0489E17F6}"/>
              </a:ext>
            </a:extLst>
          </p:cNvPr>
          <p:cNvPicPr>
            <a:picLocks noChangeAspect="1"/>
          </p:cNvPicPr>
          <p:nvPr/>
        </p:nvPicPr>
        <p:blipFill>
          <a:blip r:embed="rId2"/>
          <a:stretch>
            <a:fillRect/>
          </a:stretch>
        </p:blipFill>
        <p:spPr>
          <a:xfrm>
            <a:off x="1899048" y="1755615"/>
            <a:ext cx="8765381" cy="4404714"/>
          </a:xfrm>
          <a:prstGeom prst="rect">
            <a:avLst/>
          </a:prstGeom>
        </p:spPr>
      </p:pic>
      <p:sp>
        <p:nvSpPr>
          <p:cNvPr id="12" name="TextBox 11">
            <a:extLst>
              <a:ext uri="{FF2B5EF4-FFF2-40B4-BE49-F238E27FC236}">
                <a16:creationId xmlns:a16="http://schemas.microsoft.com/office/drawing/2014/main" id="{4481FEE3-2F54-450F-99E7-4D0FAA24AC75}"/>
              </a:ext>
            </a:extLst>
          </p:cNvPr>
          <p:cNvSpPr txBox="1"/>
          <p:nvPr/>
        </p:nvSpPr>
        <p:spPr>
          <a:xfrm>
            <a:off x="4038600" y="1013766"/>
            <a:ext cx="4938714" cy="461665"/>
          </a:xfrm>
          <a:prstGeom prst="rect">
            <a:avLst/>
          </a:prstGeom>
          <a:noFill/>
        </p:spPr>
        <p:txBody>
          <a:bodyPr wrap="square">
            <a:spAutoFit/>
          </a:bodyPr>
          <a:lstStyle/>
          <a:p>
            <a:r>
              <a:rPr lang="en-IN" sz="2400" b="1" u="sng" dirty="0"/>
              <a:t>PLOT OF FOETUS SIGNAL-ERROR</a:t>
            </a:r>
          </a:p>
        </p:txBody>
      </p:sp>
    </p:spTree>
    <p:extLst>
      <p:ext uri="{BB962C8B-B14F-4D97-AF65-F5344CB8AC3E}">
        <p14:creationId xmlns:p14="http://schemas.microsoft.com/office/powerpoint/2010/main" val="8804748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33CC6168-A673-4989-96C5-A821552759E0}"/>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04EEA324-2A7D-4806-892F-75D117D132CB}"/>
              </a:ext>
            </a:extLst>
          </p:cNvPr>
          <p:cNvSpPr>
            <a:spLocks noGrp="1"/>
          </p:cNvSpPr>
          <p:nvPr>
            <p:ph type="ftr" sz="quarter" idx="11"/>
          </p:nvPr>
        </p:nvSpPr>
        <p:spPr/>
        <p:txBody>
          <a:bodyPr/>
          <a:lstStyle/>
          <a:p>
            <a:r>
              <a:rPr lang="en-US"/>
              <a:t>Pitch Deck</a:t>
            </a:r>
            <a:endParaRPr lang="en-US" dirty="0"/>
          </a:p>
        </p:txBody>
      </p:sp>
      <p:sp>
        <p:nvSpPr>
          <p:cNvPr id="6" name="Slide Number Placeholder 5">
            <a:extLst>
              <a:ext uri="{FF2B5EF4-FFF2-40B4-BE49-F238E27FC236}">
                <a16:creationId xmlns:a16="http://schemas.microsoft.com/office/drawing/2014/main" id="{38F6F3D6-F0DA-4D17-8BC7-41BA8DEDCE32}"/>
              </a:ext>
            </a:extLst>
          </p:cNvPr>
          <p:cNvSpPr>
            <a:spLocks noGrp="1"/>
          </p:cNvSpPr>
          <p:nvPr>
            <p:ph type="sldNum" sz="quarter" idx="12"/>
          </p:nvPr>
        </p:nvSpPr>
        <p:spPr/>
        <p:txBody>
          <a:bodyPr/>
          <a:lstStyle/>
          <a:p>
            <a:fld id="{B5CEABB6-07DC-46E8-9B57-56EC44A396E5}" type="slidenum">
              <a:rPr lang="en-US" smtClean="0"/>
              <a:t>18</a:t>
            </a:fld>
            <a:endParaRPr lang="en-US" dirty="0"/>
          </a:p>
        </p:txBody>
      </p:sp>
      <p:pic>
        <p:nvPicPr>
          <p:cNvPr id="8" name="Picture 7">
            <a:extLst>
              <a:ext uri="{FF2B5EF4-FFF2-40B4-BE49-F238E27FC236}">
                <a16:creationId xmlns:a16="http://schemas.microsoft.com/office/drawing/2014/main" id="{37924667-4BAF-42CD-A79E-23B16FE5C749}"/>
              </a:ext>
            </a:extLst>
          </p:cNvPr>
          <p:cNvPicPr>
            <a:picLocks noChangeAspect="1"/>
          </p:cNvPicPr>
          <p:nvPr/>
        </p:nvPicPr>
        <p:blipFill>
          <a:blip r:embed="rId2"/>
          <a:stretch>
            <a:fillRect/>
          </a:stretch>
        </p:blipFill>
        <p:spPr>
          <a:xfrm>
            <a:off x="333376" y="1581147"/>
            <a:ext cx="5836657" cy="3263381"/>
          </a:xfrm>
          <a:prstGeom prst="rect">
            <a:avLst/>
          </a:prstGeom>
        </p:spPr>
      </p:pic>
      <p:pic>
        <p:nvPicPr>
          <p:cNvPr id="10" name="Picture 9">
            <a:extLst>
              <a:ext uri="{FF2B5EF4-FFF2-40B4-BE49-F238E27FC236}">
                <a16:creationId xmlns:a16="http://schemas.microsoft.com/office/drawing/2014/main" id="{046000AA-5053-429D-8CDF-6506721158B3}"/>
              </a:ext>
            </a:extLst>
          </p:cNvPr>
          <p:cNvPicPr>
            <a:picLocks noChangeAspect="1"/>
          </p:cNvPicPr>
          <p:nvPr/>
        </p:nvPicPr>
        <p:blipFill>
          <a:blip r:embed="rId3"/>
          <a:stretch>
            <a:fillRect/>
          </a:stretch>
        </p:blipFill>
        <p:spPr>
          <a:xfrm>
            <a:off x="6429375" y="2153169"/>
            <a:ext cx="5690718" cy="3406775"/>
          </a:xfrm>
          <a:prstGeom prst="rect">
            <a:avLst/>
          </a:prstGeom>
        </p:spPr>
      </p:pic>
      <p:sp>
        <p:nvSpPr>
          <p:cNvPr id="12" name="TextBox 11">
            <a:extLst>
              <a:ext uri="{FF2B5EF4-FFF2-40B4-BE49-F238E27FC236}">
                <a16:creationId xmlns:a16="http://schemas.microsoft.com/office/drawing/2014/main" id="{CC89C8C5-3B9B-40D5-B7F4-E0D294736F0E}"/>
              </a:ext>
            </a:extLst>
          </p:cNvPr>
          <p:cNvSpPr txBox="1"/>
          <p:nvPr/>
        </p:nvSpPr>
        <p:spPr>
          <a:xfrm>
            <a:off x="4143375" y="415409"/>
            <a:ext cx="6096000" cy="461665"/>
          </a:xfrm>
          <a:prstGeom prst="rect">
            <a:avLst/>
          </a:prstGeom>
          <a:noFill/>
        </p:spPr>
        <p:txBody>
          <a:bodyPr wrap="square">
            <a:spAutoFit/>
          </a:bodyPr>
          <a:lstStyle/>
          <a:p>
            <a:r>
              <a:rPr lang="en-US" sz="2400" b="1" u="sng" dirty="0"/>
              <a:t>MISO INPUT AND OUTPUT SIGNALS</a:t>
            </a:r>
            <a:endParaRPr lang="en-IN" sz="2400" b="1" u="sng" dirty="0"/>
          </a:p>
        </p:txBody>
      </p:sp>
      <p:sp>
        <p:nvSpPr>
          <p:cNvPr id="14" name="TextBox 13">
            <a:extLst>
              <a:ext uri="{FF2B5EF4-FFF2-40B4-BE49-F238E27FC236}">
                <a16:creationId xmlns:a16="http://schemas.microsoft.com/office/drawing/2014/main" id="{78227CE5-C438-495D-A50E-746C117CC36A}"/>
              </a:ext>
            </a:extLst>
          </p:cNvPr>
          <p:cNvSpPr txBox="1"/>
          <p:nvPr/>
        </p:nvSpPr>
        <p:spPr>
          <a:xfrm>
            <a:off x="8377083" y="5559944"/>
            <a:ext cx="2094271" cy="369332"/>
          </a:xfrm>
          <a:prstGeom prst="rect">
            <a:avLst/>
          </a:prstGeom>
          <a:noFill/>
        </p:spPr>
        <p:txBody>
          <a:bodyPr wrap="square">
            <a:spAutoFit/>
          </a:bodyPr>
          <a:lstStyle/>
          <a:p>
            <a:r>
              <a:rPr lang="en-IN" dirty="0"/>
              <a:t>LMS ALGORITHM</a:t>
            </a:r>
          </a:p>
        </p:txBody>
      </p:sp>
    </p:spTree>
    <p:extLst>
      <p:ext uri="{BB962C8B-B14F-4D97-AF65-F5344CB8AC3E}">
        <p14:creationId xmlns:p14="http://schemas.microsoft.com/office/powerpoint/2010/main" val="18786914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4EC38E43-D4CD-4315-86DD-CF6BD53193D2}"/>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7F06F901-BEF1-4128-A5F9-81EDD65EEA6A}"/>
              </a:ext>
            </a:extLst>
          </p:cNvPr>
          <p:cNvSpPr>
            <a:spLocks noGrp="1"/>
          </p:cNvSpPr>
          <p:nvPr>
            <p:ph type="ftr" sz="quarter" idx="11"/>
          </p:nvPr>
        </p:nvSpPr>
        <p:spPr/>
        <p:txBody>
          <a:bodyPr/>
          <a:lstStyle/>
          <a:p>
            <a:r>
              <a:rPr lang="en-US"/>
              <a:t>Pitch Deck</a:t>
            </a:r>
            <a:endParaRPr lang="en-US" dirty="0"/>
          </a:p>
        </p:txBody>
      </p:sp>
      <p:sp>
        <p:nvSpPr>
          <p:cNvPr id="6" name="Slide Number Placeholder 5">
            <a:extLst>
              <a:ext uri="{FF2B5EF4-FFF2-40B4-BE49-F238E27FC236}">
                <a16:creationId xmlns:a16="http://schemas.microsoft.com/office/drawing/2014/main" id="{019715B2-AE8A-4BDC-8F0E-DE51728DC19C}"/>
              </a:ext>
            </a:extLst>
          </p:cNvPr>
          <p:cNvSpPr>
            <a:spLocks noGrp="1"/>
          </p:cNvSpPr>
          <p:nvPr>
            <p:ph type="sldNum" sz="quarter" idx="12"/>
          </p:nvPr>
        </p:nvSpPr>
        <p:spPr/>
        <p:txBody>
          <a:bodyPr/>
          <a:lstStyle/>
          <a:p>
            <a:fld id="{B5CEABB6-07DC-46E8-9B57-56EC44A396E5}" type="slidenum">
              <a:rPr lang="en-US" smtClean="0"/>
              <a:t>19</a:t>
            </a:fld>
            <a:endParaRPr lang="en-US" dirty="0"/>
          </a:p>
        </p:txBody>
      </p:sp>
      <p:pic>
        <p:nvPicPr>
          <p:cNvPr id="8" name="Picture 7">
            <a:extLst>
              <a:ext uri="{FF2B5EF4-FFF2-40B4-BE49-F238E27FC236}">
                <a16:creationId xmlns:a16="http://schemas.microsoft.com/office/drawing/2014/main" id="{324CE730-EE53-442E-AE9B-C37555CE7D67}"/>
              </a:ext>
            </a:extLst>
          </p:cNvPr>
          <p:cNvPicPr>
            <a:picLocks noChangeAspect="1"/>
          </p:cNvPicPr>
          <p:nvPr/>
        </p:nvPicPr>
        <p:blipFill>
          <a:blip r:embed="rId2"/>
          <a:stretch>
            <a:fillRect/>
          </a:stretch>
        </p:blipFill>
        <p:spPr>
          <a:xfrm>
            <a:off x="538163" y="1516642"/>
            <a:ext cx="5557837" cy="3531608"/>
          </a:xfrm>
          <a:prstGeom prst="rect">
            <a:avLst/>
          </a:prstGeom>
        </p:spPr>
      </p:pic>
      <p:pic>
        <p:nvPicPr>
          <p:cNvPr id="10" name="Picture 9">
            <a:extLst>
              <a:ext uri="{FF2B5EF4-FFF2-40B4-BE49-F238E27FC236}">
                <a16:creationId xmlns:a16="http://schemas.microsoft.com/office/drawing/2014/main" id="{3A830302-BED4-4897-B83D-63C95908CFD5}"/>
              </a:ext>
            </a:extLst>
          </p:cNvPr>
          <p:cNvPicPr>
            <a:picLocks noChangeAspect="1"/>
          </p:cNvPicPr>
          <p:nvPr/>
        </p:nvPicPr>
        <p:blipFill>
          <a:blip r:embed="rId3"/>
          <a:stretch>
            <a:fillRect/>
          </a:stretch>
        </p:blipFill>
        <p:spPr>
          <a:xfrm>
            <a:off x="6286500" y="1516642"/>
            <a:ext cx="5557837" cy="3611614"/>
          </a:xfrm>
          <a:prstGeom prst="rect">
            <a:avLst/>
          </a:prstGeom>
        </p:spPr>
      </p:pic>
      <p:sp>
        <p:nvSpPr>
          <p:cNvPr id="12" name="TextBox 11">
            <a:extLst>
              <a:ext uri="{FF2B5EF4-FFF2-40B4-BE49-F238E27FC236}">
                <a16:creationId xmlns:a16="http://schemas.microsoft.com/office/drawing/2014/main" id="{9145720A-8F53-4555-973C-9441CB66289D}"/>
              </a:ext>
            </a:extLst>
          </p:cNvPr>
          <p:cNvSpPr txBox="1"/>
          <p:nvPr/>
        </p:nvSpPr>
        <p:spPr>
          <a:xfrm>
            <a:off x="2203655" y="934065"/>
            <a:ext cx="3025570" cy="461665"/>
          </a:xfrm>
          <a:prstGeom prst="rect">
            <a:avLst/>
          </a:prstGeom>
          <a:noFill/>
        </p:spPr>
        <p:txBody>
          <a:bodyPr wrap="square">
            <a:spAutoFit/>
          </a:bodyPr>
          <a:lstStyle/>
          <a:p>
            <a:r>
              <a:rPr lang="en-IN" sz="2400" b="1" dirty="0"/>
              <a:t>NLMS ALGORITHM</a:t>
            </a:r>
          </a:p>
        </p:txBody>
      </p:sp>
      <p:sp>
        <p:nvSpPr>
          <p:cNvPr id="14" name="TextBox 13">
            <a:extLst>
              <a:ext uri="{FF2B5EF4-FFF2-40B4-BE49-F238E27FC236}">
                <a16:creationId xmlns:a16="http://schemas.microsoft.com/office/drawing/2014/main" id="{94CD4B45-2ABF-4092-ADD4-C1891AFF7308}"/>
              </a:ext>
            </a:extLst>
          </p:cNvPr>
          <p:cNvSpPr txBox="1"/>
          <p:nvPr/>
        </p:nvSpPr>
        <p:spPr>
          <a:xfrm>
            <a:off x="8058150" y="934065"/>
            <a:ext cx="2781300" cy="461665"/>
          </a:xfrm>
          <a:prstGeom prst="rect">
            <a:avLst/>
          </a:prstGeom>
          <a:noFill/>
        </p:spPr>
        <p:txBody>
          <a:bodyPr wrap="square">
            <a:spAutoFit/>
          </a:bodyPr>
          <a:lstStyle/>
          <a:p>
            <a:r>
              <a:rPr lang="en-IN" sz="2400" b="1" dirty="0"/>
              <a:t>LLMS ALGORITHM</a:t>
            </a:r>
          </a:p>
        </p:txBody>
      </p:sp>
    </p:spTree>
    <p:extLst>
      <p:ext uri="{BB962C8B-B14F-4D97-AF65-F5344CB8AC3E}">
        <p14:creationId xmlns:p14="http://schemas.microsoft.com/office/powerpoint/2010/main" val="1826486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27837-EC3A-49A7-AF72-A25945A598BA}"/>
              </a:ext>
            </a:extLst>
          </p:cNvPr>
          <p:cNvSpPr>
            <a:spLocks noGrp="1"/>
          </p:cNvSpPr>
          <p:nvPr>
            <p:ph type="title"/>
          </p:nvPr>
        </p:nvSpPr>
        <p:spPr>
          <a:xfrm>
            <a:off x="5109583" y="136525"/>
            <a:ext cx="6130635" cy="1325563"/>
          </a:xfrm>
        </p:spPr>
        <p:txBody>
          <a:bodyPr>
            <a:normAutofit/>
          </a:bodyPr>
          <a:lstStyle/>
          <a:p>
            <a:r>
              <a:rPr lang="en-US" sz="6600" dirty="0"/>
              <a:t>INTRODUCTION</a:t>
            </a:r>
            <a:endParaRPr lang="en-IN" sz="4400" dirty="0"/>
          </a:p>
        </p:txBody>
      </p:sp>
      <p:sp>
        <p:nvSpPr>
          <p:cNvPr id="3" name="Text Placeholder 2">
            <a:extLst>
              <a:ext uri="{FF2B5EF4-FFF2-40B4-BE49-F238E27FC236}">
                <a16:creationId xmlns:a16="http://schemas.microsoft.com/office/drawing/2014/main" id="{A9FCEC81-058C-4B9F-96F3-EA597EA6DF58}"/>
              </a:ext>
            </a:extLst>
          </p:cNvPr>
          <p:cNvSpPr>
            <a:spLocks noGrp="1"/>
          </p:cNvSpPr>
          <p:nvPr>
            <p:ph type="body" sz="quarter" idx="13"/>
          </p:nvPr>
        </p:nvSpPr>
        <p:spPr>
          <a:xfrm>
            <a:off x="5175849" y="1978038"/>
            <a:ext cx="6177950" cy="4189850"/>
          </a:xfrm>
        </p:spPr>
        <p:txBody>
          <a:bodyPr>
            <a:normAutofit fontScale="92500" lnSpcReduction="20000"/>
          </a:bodyPr>
          <a:lstStyle/>
          <a:p>
            <a:r>
              <a:rPr lang="en-US" dirty="0"/>
              <a:t>Every year, one out of hundred babies born with some form of heart defects. This occurs due to genetic syndrome, inherited disorder or environmental factors like misuse of drugs. In any case regular monitoring of heart of the baby is necessary before it is born. Hence, Fetal ECG (FECG) signals are necessary to monitor the heart condition of the baby, so that if any abnormalities found then it can be solved clinically by the concerned doctors.</a:t>
            </a:r>
          </a:p>
          <a:p>
            <a:r>
              <a:rPr lang="en-US" dirty="0"/>
              <a:t>Fetal ECG monitoring is a widely used technique for diagnosis and to find out fetal abnormalities. The physician can easily prepare himself/herself for the possible abnormalities in a fetus by taking diagnosis of the fetal ECG signal during the pregnancy stage. It’s the simplest non-invasive method to diagnose various heart diseases.</a:t>
            </a:r>
            <a:endParaRPr lang="en-IN" dirty="0"/>
          </a:p>
          <a:p>
            <a:endParaRPr lang="en-IN" dirty="0"/>
          </a:p>
        </p:txBody>
      </p:sp>
      <p:sp>
        <p:nvSpPr>
          <p:cNvPr id="13" name="Slide Number Placeholder 12">
            <a:extLst>
              <a:ext uri="{FF2B5EF4-FFF2-40B4-BE49-F238E27FC236}">
                <a16:creationId xmlns:a16="http://schemas.microsoft.com/office/drawing/2014/main" id="{C3B3A350-FBD5-4088-9435-44A68DA86842}"/>
              </a:ext>
            </a:extLst>
          </p:cNvPr>
          <p:cNvSpPr>
            <a:spLocks noGrp="1"/>
          </p:cNvSpPr>
          <p:nvPr>
            <p:ph type="sldNum" sz="quarter" idx="22"/>
          </p:nvPr>
        </p:nvSpPr>
        <p:spPr/>
        <p:txBody>
          <a:bodyPr/>
          <a:lstStyle/>
          <a:p>
            <a:fld id="{B5CEABB6-07DC-46E8-9B57-56EC44A396E5}" type="slidenum">
              <a:rPr lang="en-US" smtClean="0"/>
              <a:pPr/>
              <a:t>2</a:t>
            </a:fld>
            <a:endParaRPr lang="en-US" dirty="0"/>
          </a:p>
        </p:txBody>
      </p:sp>
      <p:sp>
        <p:nvSpPr>
          <p:cNvPr id="15" name="Rectangle 14">
            <a:extLst>
              <a:ext uri="{FF2B5EF4-FFF2-40B4-BE49-F238E27FC236}">
                <a16:creationId xmlns:a16="http://schemas.microsoft.com/office/drawing/2014/main" id="{0700C884-7602-4179-A07E-AD6AF094B715}"/>
              </a:ext>
            </a:extLst>
          </p:cNvPr>
          <p:cNvSpPr/>
          <p:nvPr/>
        </p:nvSpPr>
        <p:spPr>
          <a:xfrm>
            <a:off x="5175849" y="1462088"/>
            <a:ext cx="5633049" cy="4571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pic>
        <p:nvPicPr>
          <p:cNvPr id="4" name="Picture 3">
            <a:extLst>
              <a:ext uri="{FF2B5EF4-FFF2-40B4-BE49-F238E27FC236}">
                <a16:creationId xmlns:a16="http://schemas.microsoft.com/office/drawing/2014/main" id="{FCA560E0-FA22-43EF-BC78-32084972FA46}"/>
              </a:ext>
            </a:extLst>
          </p:cNvPr>
          <p:cNvPicPr>
            <a:picLocks noChangeAspect="1"/>
          </p:cNvPicPr>
          <p:nvPr/>
        </p:nvPicPr>
        <p:blipFill>
          <a:blip r:embed="rId2"/>
          <a:stretch>
            <a:fillRect/>
          </a:stretch>
        </p:blipFill>
        <p:spPr>
          <a:xfrm>
            <a:off x="552451" y="2971776"/>
            <a:ext cx="4271382" cy="3417106"/>
          </a:xfrm>
          <a:prstGeom prst="rect">
            <a:avLst/>
          </a:prstGeom>
        </p:spPr>
      </p:pic>
    </p:spTree>
    <p:extLst>
      <p:ext uri="{BB962C8B-B14F-4D97-AF65-F5344CB8AC3E}">
        <p14:creationId xmlns:p14="http://schemas.microsoft.com/office/powerpoint/2010/main" val="29751602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EB057CF-7668-4EBA-8D11-8DAEDE17E7BB}"/>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4D8AEF4C-299A-4404-9A67-4D0A413E5EC9}"/>
              </a:ext>
            </a:extLst>
          </p:cNvPr>
          <p:cNvSpPr>
            <a:spLocks noGrp="1"/>
          </p:cNvSpPr>
          <p:nvPr>
            <p:ph type="ftr" sz="quarter" idx="11"/>
          </p:nvPr>
        </p:nvSpPr>
        <p:spPr/>
        <p:txBody>
          <a:bodyPr/>
          <a:lstStyle/>
          <a:p>
            <a:r>
              <a:rPr lang="en-US"/>
              <a:t>Pitch Deck</a:t>
            </a:r>
            <a:endParaRPr lang="en-US" dirty="0"/>
          </a:p>
        </p:txBody>
      </p:sp>
      <p:sp>
        <p:nvSpPr>
          <p:cNvPr id="6" name="Slide Number Placeholder 5">
            <a:extLst>
              <a:ext uri="{FF2B5EF4-FFF2-40B4-BE49-F238E27FC236}">
                <a16:creationId xmlns:a16="http://schemas.microsoft.com/office/drawing/2014/main" id="{3EB499D0-2037-485C-B401-500C0ED36988}"/>
              </a:ext>
            </a:extLst>
          </p:cNvPr>
          <p:cNvSpPr>
            <a:spLocks noGrp="1"/>
          </p:cNvSpPr>
          <p:nvPr>
            <p:ph type="sldNum" sz="quarter" idx="12"/>
          </p:nvPr>
        </p:nvSpPr>
        <p:spPr/>
        <p:txBody>
          <a:bodyPr/>
          <a:lstStyle/>
          <a:p>
            <a:fld id="{B5CEABB6-07DC-46E8-9B57-56EC44A396E5}" type="slidenum">
              <a:rPr lang="en-US" smtClean="0"/>
              <a:t>20</a:t>
            </a:fld>
            <a:endParaRPr lang="en-US" dirty="0"/>
          </a:p>
        </p:txBody>
      </p:sp>
      <p:pic>
        <p:nvPicPr>
          <p:cNvPr id="8" name="Picture 7">
            <a:extLst>
              <a:ext uri="{FF2B5EF4-FFF2-40B4-BE49-F238E27FC236}">
                <a16:creationId xmlns:a16="http://schemas.microsoft.com/office/drawing/2014/main" id="{AE6C479B-3BDA-435D-9C4F-84A1DECBB1C0}"/>
              </a:ext>
            </a:extLst>
          </p:cNvPr>
          <p:cNvPicPr>
            <a:picLocks noChangeAspect="1"/>
          </p:cNvPicPr>
          <p:nvPr/>
        </p:nvPicPr>
        <p:blipFill>
          <a:blip r:embed="rId2"/>
          <a:stretch>
            <a:fillRect/>
          </a:stretch>
        </p:blipFill>
        <p:spPr>
          <a:xfrm>
            <a:off x="1806342" y="1385344"/>
            <a:ext cx="8699034" cy="4329656"/>
          </a:xfrm>
          <a:prstGeom prst="rect">
            <a:avLst/>
          </a:prstGeom>
        </p:spPr>
      </p:pic>
      <p:sp>
        <p:nvSpPr>
          <p:cNvPr id="12" name="TextBox 11">
            <a:extLst>
              <a:ext uri="{FF2B5EF4-FFF2-40B4-BE49-F238E27FC236}">
                <a16:creationId xmlns:a16="http://schemas.microsoft.com/office/drawing/2014/main" id="{620D04B8-296D-4844-B2BB-9B2440790236}"/>
              </a:ext>
            </a:extLst>
          </p:cNvPr>
          <p:cNvSpPr txBox="1"/>
          <p:nvPr/>
        </p:nvSpPr>
        <p:spPr>
          <a:xfrm>
            <a:off x="4038600" y="636077"/>
            <a:ext cx="4705350" cy="523220"/>
          </a:xfrm>
          <a:prstGeom prst="rect">
            <a:avLst/>
          </a:prstGeom>
          <a:noFill/>
        </p:spPr>
        <p:txBody>
          <a:bodyPr wrap="square">
            <a:spAutoFit/>
          </a:bodyPr>
          <a:lstStyle/>
          <a:p>
            <a:r>
              <a:rPr lang="en-US" sz="2800" b="1" u="sng" dirty="0"/>
              <a:t>PLOT OF FOETUS SIGNAL</a:t>
            </a:r>
            <a:endParaRPr lang="en-IN" sz="2800" b="1" u="sng" dirty="0"/>
          </a:p>
        </p:txBody>
      </p:sp>
    </p:spTree>
    <p:extLst>
      <p:ext uri="{BB962C8B-B14F-4D97-AF65-F5344CB8AC3E}">
        <p14:creationId xmlns:p14="http://schemas.microsoft.com/office/powerpoint/2010/main" val="33835895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73B7A8F-40D0-4D59-BEFE-F5EAED6836B5}"/>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1D888973-7582-42C2-BC78-6DB3689ECD21}"/>
              </a:ext>
            </a:extLst>
          </p:cNvPr>
          <p:cNvSpPr>
            <a:spLocks noGrp="1"/>
          </p:cNvSpPr>
          <p:nvPr>
            <p:ph type="ftr" sz="quarter" idx="11"/>
          </p:nvPr>
        </p:nvSpPr>
        <p:spPr/>
        <p:txBody>
          <a:bodyPr/>
          <a:lstStyle/>
          <a:p>
            <a:r>
              <a:rPr lang="en-US"/>
              <a:t>Pitch Deck</a:t>
            </a:r>
            <a:endParaRPr lang="en-US" dirty="0"/>
          </a:p>
        </p:txBody>
      </p:sp>
      <p:sp>
        <p:nvSpPr>
          <p:cNvPr id="6" name="Slide Number Placeholder 5">
            <a:extLst>
              <a:ext uri="{FF2B5EF4-FFF2-40B4-BE49-F238E27FC236}">
                <a16:creationId xmlns:a16="http://schemas.microsoft.com/office/drawing/2014/main" id="{6DFAA92F-DAB4-4294-AB6B-37E31B1866D2}"/>
              </a:ext>
            </a:extLst>
          </p:cNvPr>
          <p:cNvSpPr>
            <a:spLocks noGrp="1"/>
          </p:cNvSpPr>
          <p:nvPr>
            <p:ph type="sldNum" sz="quarter" idx="12"/>
          </p:nvPr>
        </p:nvSpPr>
        <p:spPr/>
        <p:txBody>
          <a:bodyPr/>
          <a:lstStyle/>
          <a:p>
            <a:fld id="{B5CEABB6-07DC-46E8-9B57-56EC44A396E5}" type="slidenum">
              <a:rPr lang="en-US" smtClean="0"/>
              <a:t>21</a:t>
            </a:fld>
            <a:endParaRPr lang="en-US" dirty="0"/>
          </a:p>
        </p:txBody>
      </p:sp>
      <p:sp>
        <p:nvSpPr>
          <p:cNvPr id="8" name="TextBox 7">
            <a:extLst>
              <a:ext uri="{FF2B5EF4-FFF2-40B4-BE49-F238E27FC236}">
                <a16:creationId xmlns:a16="http://schemas.microsoft.com/office/drawing/2014/main" id="{BEBF16A7-CB76-48FE-964C-FCFA6DCB183A}"/>
              </a:ext>
            </a:extLst>
          </p:cNvPr>
          <p:cNvSpPr txBox="1"/>
          <p:nvPr/>
        </p:nvSpPr>
        <p:spPr>
          <a:xfrm>
            <a:off x="600074" y="1276350"/>
            <a:ext cx="11029951" cy="5078313"/>
          </a:xfrm>
          <a:prstGeom prst="rect">
            <a:avLst/>
          </a:prstGeom>
          <a:noFill/>
        </p:spPr>
        <p:txBody>
          <a:bodyPr wrap="square">
            <a:spAutoFit/>
          </a:bodyPr>
          <a:lstStyle/>
          <a:p>
            <a:r>
              <a:rPr lang="en-IN" sz="1800" b="1" dirty="0"/>
              <a:t>[1] H. H. S. s. </a:t>
            </a:r>
            <a:r>
              <a:rPr lang="en-IN" sz="1800" b="1" dirty="0" err="1"/>
              <a:t>Mansoureh</a:t>
            </a:r>
            <a:r>
              <a:rPr lang="en-IN" sz="1800" b="1" dirty="0"/>
              <a:t> </a:t>
            </a:r>
            <a:r>
              <a:rPr lang="en-IN" sz="1800" b="1" dirty="0" err="1"/>
              <a:t>Ghodsi</a:t>
            </a:r>
            <a:r>
              <a:rPr lang="en-IN" sz="1800" b="1" dirty="0"/>
              <a:t>, "Extracting </a:t>
            </a:r>
            <a:r>
              <a:rPr lang="en-IN" sz="1800" b="1" dirty="0" err="1"/>
              <a:t>fetal</a:t>
            </a:r>
            <a:r>
              <a:rPr lang="en-IN" sz="1800" b="1" dirty="0"/>
              <a:t> heart signal from noisy maternal ECG by multivariate singular spectrum analysis," Statistics and its interface, vol. 3, pp. 399-411, 2010. </a:t>
            </a:r>
          </a:p>
          <a:p>
            <a:endParaRPr lang="en-US" dirty="0"/>
          </a:p>
          <a:p>
            <a:r>
              <a:rPr lang="en-US" dirty="0"/>
              <a:t>In this paper, we propose a multivariate singular spectrum analysis (MSSA) for extracting and separating the mother heart signal, the fetal heart signal and the noise component from the combined ECGs. The proposed method is designed to cope with noisy recordings, which is an important limitation of several approaches proposed in the literature. To validate the proposed algorithm some noisy simulated signals are used. The performance of the technique is also examined using real-life signals.</a:t>
            </a:r>
          </a:p>
          <a:p>
            <a:endParaRPr lang="en-US" b="1" dirty="0"/>
          </a:p>
          <a:p>
            <a:r>
              <a:rPr lang="en-IN" b="1" dirty="0"/>
              <a:t>[2] </a:t>
            </a:r>
            <a:r>
              <a:rPr lang="en-IN" b="1" dirty="0" err="1"/>
              <a:t>Yalan</a:t>
            </a:r>
            <a:r>
              <a:rPr lang="en-IN" b="1" dirty="0"/>
              <a:t> Ye, Jing Wan, </a:t>
            </a:r>
            <a:r>
              <a:rPr lang="en-IN" b="1" dirty="0" err="1"/>
              <a:t>Zhi</a:t>
            </a:r>
            <a:r>
              <a:rPr lang="en-IN" b="1" dirty="0"/>
              <a:t>-Lin Zhang, Chen Jia, Wu Lei, "A Flexible Fully-Multiplicative Orthogonal-Group </a:t>
            </a:r>
            <a:r>
              <a:rPr lang="en-IN" b="1" dirty="0" err="1"/>
              <a:t>BasedICA</a:t>
            </a:r>
            <a:r>
              <a:rPr lang="en-IN" b="1" dirty="0"/>
              <a:t> Algorithm", Computational Intelligence and Bioinformatics and Computational Biology 2007. CIBCB '07. IEEE Symposium on, pp. 476-479, 2007. </a:t>
            </a:r>
          </a:p>
          <a:p>
            <a:endParaRPr lang="en-IN" dirty="0"/>
          </a:p>
          <a:p>
            <a:r>
              <a:rPr lang="en-IN" dirty="0" err="1"/>
              <a:t>Yalan</a:t>
            </a:r>
            <a:r>
              <a:rPr lang="en-IN" dirty="0"/>
              <a:t> Ye et.al proposed a algorithm that adopted two non-linearities and a flexible non-linear model switching technique to separate mixture of pure </a:t>
            </a:r>
            <a:r>
              <a:rPr lang="en-IN" dirty="0" err="1"/>
              <a:t>subguassian</a:t>
            </a:r>
            <a:r>
              <a:rPr lang="en-IN" dirty="0"/>
              <a:t> source signals and super-</a:t>
            </a:r>
            <a:r>
              <a:rPr lang="en-IN" dirty="0" err="1"/>
              <a:t>guassian</a:t>
            </a:r>
            <a:r>
              <a:rPr lang="en-IN" dirty="0"/>
              <a:t> source signals [1].</a:t>
            </a:r>
            <a:r>
              <a:rPr lang="en-IN" dirty="0" err="1"/>
              <a:t>Kavuri</a:t>
            </a:r>
            <a:r>
              <a:rPr lang="en-IN" dirty="0"/>
              <a:t> Swathi Sri et.al described to evaluate different </a:t>
            </a:r>
            <a:r>
              <a:rPr lang="en-IN" dirty="0" err="1"/>
              <a:t>criterias</a:t>
            </a:r>
            <a:r>
              <a:rPr lang="en-IN" dirty="0"/>
              <a:t> for generating reference signals which is close to describe signal to exhibit the rhythm in EEG signal [2]. </a:t>
            </a:r>
            <a:r>
              <a:rPr lang="en-IN" dirty="0" err="1"/>
              <a:t>Jiazhi</a:t>
            </a:r>
            <a:r>
              <a:rPr lang="en-IN" dirty="0"/>
              <a:t> </a:t>
            </a:r>
            <a:r>
              <a:rPr lang="en-IN" dirty="0" err="1"/>
              <a:t>zang</a:t>
            </a:r>
            <a:r>
              <a:rPr lang="en-IN" dirty="0"/>
              <a:t> et.al developed a cost function to remove noise effects in the signal. </a:t>
            </a:r>
          </a:p>
        </p:txBody>
      </p:sp>
      <p:sp>
        <p:nvSpPr>
          <p:cNvPr id="9" name="TextBox 8">
            <a:extLst>
              <a:ext uri="{FF2B5EF4-FFF2-40B4-BE49-F238E27FC236}">
                <a16:creationId xmlns:a16="http://schemas.microsoft.com/office/drawing/2014/main" id="{3E8DFA81-5995-450D-BB32-83FEDDFACC6E}"/>
              </a:ext>
            </a:extLst>
          </p:cNvPr>
          <p:cNvSpPr txBox="1"/>
          <p:nvPr/>
        </p:nvSpPr>
        <p:spPr>
          <a:xfrm>
            <a:off x="1828799" y="332738"/>
            <a:ext cx="8572500" cy="584775"/>
          </a:xfrm>
          <a:prstGeom prst="rect">
            <a:avLst/>
          </a:prstGeom>
          <a:noFill/>
        </p:spPr>
        <p:txBody>
          <a:bodyPr wrap="square" rtlCol="0">
            <a:spAutoFit/>
          </a:bodyPr>
          <a:lstStyle/>
          <a:p>
            <a:pPr algn="ctr"/>
            <a:r>
              <a:rPr lang="en-US" sz="3200" b="1" u="sng" dirty="0"/>
              <a:t>LITERATURE REVIEW</a:t>
            </a:r>
            <a:endParaRPr lang="en-IN" sz="3200" b="1" u="sng" dirty="0"/>
          </a:p>
        </p:txBody>
      </p:sp>
    </p:spTree>
    <p:extLst>
      <p:ext uri="{BB962C8B-B14F-4D97-AF65-F5344CB8AC3E}">
        <p14:creationId xmlns:p14="http://schemas.microsoft.com/office/powerpoint/2010/main" val="20579932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B3F1C2C-1E9D-486D-9A38-1A1FC41EFF50}"/>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5AF12764-913F-4168-8F93-6C6E4B433BBA}"/>
              </a:ext>
            </a:extLst>
          </p:cNvPr>
          <p:cNvSpPr>
            <a:spLocks noGrp="1"/>
          </p:cNvSpPr>
          <p:nvPr>
            <p:ph type="ftr" sz="quarter" idx="11"/>
          </p:nvPr>
        </p:nvSpPr>
        <p:spPr/>
        <p:txBody>
          <a:bodyPr/>
          <a:lstStyle/>
          <a:p>
            <a:r>
              <a:rPr lang="en-US"/>
              <a:t>Pitch Deck</a:t>
            </a:r>
            <a:endParaRPr lang="en-US" dirty="0"/>
          </a:p>
        </p:txBody>
      </p:sp>
      <p:sp>
        <p:nvSpPr>
          <p:cNvPr id="6" name="Slide Number Placeholder 5">
            <a:extLst>
              <a:ext uri="{FF2B5EF4-FFF2-40B4-BE49-F238E27FC236}">
                <a16:creationId xmlns:a16="http://schemas.microsoft.com/office/drawing/2014/main" id="{F28D751A-211C-4DBD-8888-DD735CD79859}"/>
              </a:ext>
            </a:extLst>
          </p:cNvPr>
          <p:cNvSpPr>
            <a:spLocks noGrp="1"/>
          </p:cNvSpPr>
          <p:nvPr>
            <p:ph type="sldNum" sz="quarter" idx="12"/>
          </p:nvPr>
        </p:nvSpPr>
        <p:spPr/>
        <p:txBody>
          <a:bodyPr/>
          <a:lstStyle/>
          <a:p>
            <a:fld id="{B5CEABB6-07DC-46E8-9B57-56EC44A396E5}" type="slidenum">
              <a:rPr lang="en-US" smtClean="0"/>
              <a:t>22</a:t>
            </a:fld>
            <a:endParaRPr lang="en-US" dirty="0"/>
          </a:p>
        </p:txBody>
      </p:sp>
      <p:sp>
        <p:nvSpPr>
          <p:cNvPr id="8" name="TextBox 7">
            <a:extLst>
              <a:ext uri="{FF2B5EF4-FFF2-40B4-BE49-F238E27FC236}">
                <a16:creationId xmlns:a16="http://schemas.microsoft.com/office/drawing/2014/main" id="{67D75D20-64DD-465C-A8F8-78BB1B735ADD}"/>
              </a:ext>
            </a:extLst>
          </p:cNvPr>
          <p:cNvSpPr txBox="1"/>
          <p:nvPr/>
        </p:nvSpPr>
        <p:spPr>
          <a:xfrm>
            <a:off x="704849" y="751344"/>
            <a:ext cx="11039475" cy="5355312"/>
          </a:xfrm>
          <a:prstGeom prst="rect">
            <a:avLst/>
          </a:prstGeom>
          <a:noFill/>
        </p:spPr>
        <p:txBody>
          <a:bodyPr wrap="square">
            <a:spAutoFit/>
          </a:bodyPr>
          <a:lstStyle/>
          <a:p>
            <a:r>
              <a:rPr lang="en-IN" sz="1800" b="1" dirty="0"/>
              <a:t>[3] B. P. A. A. B. Prasanth K, "</a:t>
            </a:r>
            <a:r>
              <a:rPr lang="en-IN" sz="1800" b="1" dirty="0" err="1"/>
              <a:t>Fetal</a:t>
            </a:r>
            <a:r>
              <a:rPr lang="en-IN" sz="1800" b="1" dirty="0"/>
              <a:t> ECG extraction using adaptive filters," International journal of advanced research in electrical, electronics and instrumentation engineering, vol. 2, no. 4, pp.1483-1487, April 2013. </a:t>
            </a:r>
          </a:p>
          <a:p>
            <a:r>
              <a:rPr lang="en-US" sz="1800" dirty="0"/>
              <a:t>This  paper  presents a  method  for  fetal  heart rate  estimation  from  an  abdominal  electrocardiogram (ECG) signal based on adaptive filter analysis using least mean square (LMS) adaptive filtering algorithm in order to determine the  health  status  of  a  baby  in  its mother’s womb. The fetal ECG signal is extracted from abdominal ECG  containing other  sources of interference  using the maternal ECG signal obtained from mother’s chest cavity as the reference signal. Interference/noise model used for this work include  the power-line  noise, the white  noise and  the  unwanted  propagating  maternal  ECG  signal. Thereafter, the heart rate is estimated using an automated peak  voltage  measurement  algorithm  at  75  percent threshold  voltage. </a:t>
            </a:r>
          </a:p>
          <a:p>
            <a:endParaRPr lang="en-US" b="1" dirty="0"/>
          </a:p>
          <a:p>
            <a:r>
              <a:rPr lang="en-US" b="1" dirty="0"/>
              <a:t>[4] R. Almeida et al., “Fetal QRS detection and heart rate estimation: A wavelet-based approach,” Physiol. Meas., vol. 35, no. 8, pp. 1723–1735, 2014.</a:t>
            </a:r>
          </a:p>
          <a:p>
            <a:r>
              <a:rPr lang="en-US" dirty="0"/>
              <a:t>Fetal heart rate monitoring is used for pregnancy surveillance in obstetric units all over the world but in spite of recent advances in analysis methods, there are still inherent technical limitations that bound its contribution to the improvement of perinatal indicators. In this work, a previously published wavelet transform based QRS detector, validated over standard electrocardiogram (ECG) databases, is adapted to fetal QRS detection over abdominal fetal ECG. Maternal ECG waves were </a:t>
            </a:r>
            <a:r>
              <a:rPr lang="en-US" dirty="0" err="1"/>
              <a:t>rst</a:t>
            </a:r>
            <a:r>
              <a:rPr lang="en-US" dirty="0"/>
              <a:t> located using the original detector and afterwards a version with parameters adapted for fetal physiology was applied to detect fetal QRS, excluding signal singularities associated with maternal heartbeats. </a:t>
            </a:r>
            <a:endParaRPr lang="en-IN" sz="1800" dirty="0"/>
          </a:p>
        </p:txBody>
      </p:sp>
    </p:spTree>
    <p:extLst>
      <p:ext uri="{BB962C8B-B14F-4D97-AF65-F5344CB8AC3E}">
        <p14:creationId xmlns:p14="http://schemas.microsoft.com/office/powerpoint/2010/main" val="35351491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DCAFB73-C6FC-4849-BF26-D69CD4188E69}"/>
              </a:ext>
            </a:extLst>
          </p:cNvPr>
          <p:cNvSpPr>
            <a:spLocks noGrp="1"/>
          </p:cNvSpPr>
          <p:nvPr>
            <p:ph type="sldNum" sz="quarter" idx="12"/>
          </p:nvPr>
        </p:nvSpPr>
        <p:spPr/>
        <p:txBody>
          <a:bodyPr/>
          <a:lstStyle/>
          <a:p>
            <a:fld id="{B5CEABB6-07DC-46E8-9B57-56EC44A396E5}" type="slidenum">
              <a:rPr lang="en-US" smtClean="0"/>
              <a:t>23</a:t>
            </a:fld>
            <a:endParaRPr lang="en-US" dirty="0"/>
          </a:p>
        </p:txBody>
      </p:sp>
      <p:sp>
        <p:nvSpPr>
          <p:cNvPr id="9" name="Title 1">
            <a:extLst>
              <a:ext uri="{FF2B5EF4-FFF2-40B4-BE49-F238E27FC236}">
                <a16:creationId xmlns:a16="http://schemas.microsoft.com/office/drawing/2014/main" id="{C5C73120-0DA9-460A-B0BB-22C2A1ED0393}"/>
              </a:ext>
            </a:extLst>
          </p:cNvPr>
          <p:cNvSpPr>
            <a:spLocks noGrp="1"/>
          </p:cNvSpPr>
          <p:nvPr>
            <p:ph type="title"/>
          </p:nvPr>
        </p:nvSpPr>
        <p:spPr>
          <a:xfrm>
            <a:off x="1261872" y="365760"/>
            <a:ext cx="9692640" cy="1325562"/>
          </a:xfrm>
        </p:spPr>
        <p:txBody>
          <a:bodyPr>
            <a:normAutofit/>
          </a:bodyPr>
          <a:lstStyle/>
          <a:p>
            <a:pPr algn="ctr"/>
            <a:r>
              <a:rPr lang="en-US" sz="3600" b="1" u="sng" dirty="0"/>
              <a:t>REFERENCES</a:t>
            </a:r>
            <a:endParaRPr lang="en-IN" sz="3600" b="1" u="sng" dirty="0"/>
          </a:p>
        </p:txBody>
      </p:sp>
      <p:sp>
        <p:nvSpPr>
          <p:cNvPr id="10" name="Content Placeholder 2">
            <a:extLst>
              <a:ext uri="{FF2B5EF4-FFF2-40B4-BE49-F238E27FC236}">
                <a16:creationId xmlns:a16="http://schemas.microsoft.com/office/drawing/2014/main" id="{E2BB0C67-FE15-4938-968F-4554A5786474}"/>
              </a:ext>
            </a:extLst>
          </p:cNvPr>
          <p:cNvSpPr txBox="1">
            <a:spLocks/>
          </p:cNvSpPr>
          <p:nvPr/>
        </p:nvSpPr>
        <p:spPr>
          <a:xfrm>
            <a:off x="1050036" y="1809550"/>
            <a:ext cx="10091928" cy="437058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IN" sz="2000" dirty="0"/>
              <a:t>[1] D.-l. L. J.-q. Z. Y.-j. Z. Shi-</a:t>
            </a:r>
            <a:r>
              <a:rPr lang="en-IN" sz="2000" dirty="0" err="1"/>
              <a:t>jin</a:t>
            </a:r>
            <a:r>
              <a:rPr lang="en-IN" sz="2000" dirty="0"/>
              <a:t> Liu, "Extraction of </a:t>
            </a:r>
            <a:r>
              <a:rPr lang="en-IN" sz="2000" dirty="0" err="1"/>
              <a:t>fetal</a:t>
            </a:r>
            <a:r>
              <a:rPr lang="en-IN" sz="2000" dirty="0"/>
              <a:t> electrocardiogram using recursive least squares and normalized least mean square algorithms," 3rd international conference on advanced computer control, pp. 333- 336, 2011. </a:t>
            </a:r>
          </a:p>
          <a:p>
            <a:pPr marL="0" indent="0">
              <a:buFont typeface="Arial" panose="020B0604020202020204" pitchFamily="34" charset="0"/>
              <a:buNone/>
            </a:pPr>
            <a:r>
              <a:rPr lang="en-IN" sz="2000" dirty="0"/>
              <a:t>[2] Lieven De </a:t>
            </a:r>
            <a:r>
              <a:rPr lang="en-IN" sz="2000" dirty="0" err="1"/>
              <a:t>Lathauwer</a:t>
            </a:r>
            <a:r>
              <a:rPr lang="en-IN" sz="2000" dirty="0"/>
              <a:t>, Bart De Moor, and </a:t>
            </a:r>
            <a:r>
              <a:rPr lang="en-IN" sz="2000" dirty="0" err="1"/>
              <a:t>Joos</a:t>
            </a:r>
            <a:r>
              <a:rPr lang="en-IN" sz="2000" dirty="0"/>
              <a:t> </a:t>
            </a:r>
            <a:r>
              <a:rPr lang="en-IN" sz="2000" dirty="0" err="1"/>
              <a:t>Vandewalle</a:t>
            </a:r>
            <a:r>
              <a:rPr lang="en-IN" sz="2000" dirty="0"/>
              <a:t>, "</a:t>
            </a:r>
            <a:r>
              <a:rPr lang="en-IN" sz="2000" dirty="0" err="1"/>
              <a:t>Fetal</a:t>
            </a:r>
            <a:r>
              <a:rPr lang="en-IN" sz="2000" dirty="0"/>
              <a:t> electrocardiogram extraction by blind source subspace separation," IEEE TRANSACTIONS ON BIOMEDICAL ENGINEERING, VOL. 47, NO. 5, MAY 2000</a:t>
            </a:r>
          </a:p>
          <a:p>
            <a:pPr marL="0" indent="0">
              <a:buFont typeface="Arial" panose="020B0604020202020204" pitchFamily="34" charset="0"/>
              <a:buNone/>
            </a:pPr>
            <a:r>
              <a:rPr lang="en-IN" sz="2000" dirty="0"/>
              <a:t>[3] B. D. M. J. V. Lieven De </a:t>
            </a:r>
            <a:r>
              <a:rPr lang="en-IN" sz="2000" dirty="0" err="1"/>
              <a:t>Lathauwer</a:t>
            </a:r>
            <a:r>
              <a:rPr lang="en-IN" sz="2000" dirty="0"/>
              <a:t>, "</a:t>
            </a:r>
            <a:r>
              <a:rPr lang="en-IN" sz="2000" dirty="0" err="1"/>
              <a:t>Fetal</a:t>
            </a:r>
            <a:r>
              <a:rPr lang="en-IN" sz="2000" dirty="0"/>
              <a:t> electrocardiogram extraction by blind source subspace separation," vol. 47, pp. 567-572, May 2000. </a:t>
            </a:r>
          </a:p>
          <a:p>
            <a:pPr marL="0" indent="0">
              <a:buFont typeface="Arial" panose="020B0604020202020204" pitchFamily="34" charset="0"/>
              <a:buNone/>
            </a:pPr>
            <a:r>
              <a:rPr lang="en-IN" sz="2000" dirty="0"/>
              <a:t>[4</a:t>
            </a:r>
            <a:r>
              <a:rPr lang="en-US" sz="2000" dirty="0"/>
              <a:t>] M. H. Hayes, Statistical Digital Signal Processing and Modeling, New </a:t>
            </a:r>
            <a:r>
              <a:rPr lang="en-US" sz="2000" dirty="0" err="1"/>
              <a:t>york</a:t>
            </a:r>
            <a:r>
              <a:rPr lang="en-US" sz="2000" dirty="0"/>
              <a:t>: John Wiley &amp; sons. Inc, 1996.</a:t>
            </a:r>
          </a:p>
          <a:p>
            <a:pPr marL="0" indent="0">
              <a:buFont typeface="Arial" panose="020B0604020202020204" pitchFamily="34" charset="0"/>
              <a:buNone/>
            </a:pPr>
            <a:r>
              <a:rPr lang="en-IN" sz="2000" dirty="0"/>
              <a:t>[5] R. B. &amp;. J. Gawande, "</a:t>
            </a:r>
            <a:r>
              <a:rPr lang="en-IN" sz="2000" dirty="0" err="1"/>
              <a:t>Fetal</a:t>
            </a:r>
            <a:r>
              <a:rPr lang="en-IN" sz="2000" dirty="0"/>
              <a:t> ECG extraction using wavelet transform," vol. 1, no. 4, pp. 19-22, 2013. </a:t>
            </a:r>
          </a:p>
          <a:p>
            <a:pPr marL="0" indent="0">
              <a:buFont typeface="Arial" panose="020B0604020202020204" pitchFamily="34" charset="0"/>
              <a:buNone/>
            </a:pPr>
            <a:endParaRPr lang="en-IN" sz="2000" dirty="0"/>
          </a:p>
        </p:txBody>
      </p:sp>
    </p:spTree>
    <p:extLst>
      <p:ext uri="{BB962C8B-B14F-4D97-AF65-F5344CB8AC3E}">
        <p14:creationId xmlns:p14="http://schemas.microsoft.com/office/powerpoint/2010/main" val="26589240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AEE93-8585-46D4-A7EC-F184E317CB2E}"/>
              </a:ext>
            </a:extLst>
          </p:cNvPr>
          <p:cNvSpPr>
            <a:spLocks noGrp="1"/>
          </p:cNvSpPr>
          <p:nvPr>
            <p:ph type="ctrTitle"/>
          </p:nvPr>
        </p:nvSpPr>
        <p:spPr>
          <a:xfrm>
            <a:off x="4389936" y="2565647"/>
            <a:ext cx="4179570" cy="1524735"/>
          </a:xfrm>
        </p:spPr>
        <p:txBody>
          <a:bodyPr/>
          <a:lstStyle/>
          <a:p>
            <a:r>
              <a:rPr lang="en-US" sz="5400" dirty="0"/>
              <a:t>THANK YOU</a:t>
            </a:r>
          </a:p>
        </p:txBody>
      </p:sp>
      <p:sp>
        <p:nvSpPr>
          <p:cNvPr id="6" name="Slide Number Placeholder 5">
            <a:extLst>
              <a:ext uri="{FF2B5EF4-FFF2-40B4-BE49-F238E27FC236}">
                <a16:creationId xmlns:a16="http://schemas.microsoft.com/office/drawing/2014/main" id="{5EDCFF82-B70F-4971-9182-7C3AEA3CFD26}"/>
              </a:ext>
            </a:extLst>
          </p:cNvPr>
          <p:cNvSpPr>
            <a:spLocks noGrp="1"/>
          </p:cNvSpPr>
          <p:nvPr>
            <p:ph type="sldNum" sz="quarter" idx="12"/>
          </p:nvPr>
        </p:nvSpPr>
        <p:spPr>
          <a:xfrm>
            <a:off x="9579428" y="6356350"/>
            <a:ext cx="1774371" cy="365125"/>
          </a:xfrm>
        </p:spPr>
        <p:txBody>
          <a:bodyPr/>
          <a:lstStyle/>
          <a:p>
            <a:fld id="{B5CEABB6-07DC-46E8-9B57-56EC44A396E5}" type="slidenum">
              <a:rPr lang="en-US" smtClean="0"/>
              <a:pPr/>
              <a:t>24</a:t>
            </a:fld>
            <a:endParaRPr lang="en-US" dirty="0"/>
          </a:p>
        </p:txBody>
      </p:sp>
    </p:spTree>
    <p:extLst>
      <p:ext uri="{BB962C8B-B14F-4D97-AF65-F5344CB8AC3E}">
        <p14:creationId xmlns:p14="http://schemas.microsoft.com/office/powerpoint/2010/main" val="24364939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E0A63-A388-49B1-A04E-27CE9BD622EF}"/>
              </a:ext>
            </a:extLst>
          </p:cNvPr>
          <p:cNvSpPr>
            <a:spLocks noGrp="1"/>
          </p:cNvSpPr>
          <p:nvPr>
            <p:ph type="title"/>
          </p:nvPr>
        </p:nvSpPr>
        <p:spPr>
          <a:xfrm>
            <a:off x="5595256" y="670122"/>
            <a:ext cx="6481335" cy="846301"/>
          </a:xfrm>
        </p:spPr>
        <p:txBody>
          <a:bodyPr>
            <a:normAutofit/>
          </a:bodyPr>
          <a:lstStyle/>
          <a:p>
            <a:r>
              <a:rPr lang="en-IN" sz="4000" b="1" u="sng" dirty="0"/>
              <a:t>PROBLEM FORMULATION</a:t>
            </a:r>
            <a:endParaRPr lang="en-ZA" sz="4000" b="1" u="sng" dirty="0"/>
          </a:p>
        </p:txBody>
      </p:sp>
      <p:sp>
        <p:nvSpPr>
          <p:cNvPr id="7" name="Text Placeholder 6">
            <a:extLst>
              <a:ext uri="{FF2B5EF4-FFF2-40B4-BE49-F238E27FC236}">
                <a16:creationId xmlns:a16="http://schemas.microsoft.com/office/drawing/2014/main" id="{40297407-CE4E-4284-879D-AEC395713625}"/>
              </a:ext>
            </a:extLst>
          </p:cNvPr>
          <p:cNvSpPr>
            <a:spLocks noGrp="1"/>
          </p:cNvSpPr>
          <p:nvPr>
            <p:ph type="body" sz="quarter" idx="15"/>
          </p:nvPr>
        </p:nvSpPr>
        <p:spPr>
          <a:xfrm>
            <a:off x="5491291" y="1634671"/>
            <a:ext cx="6481335" cy="3364007"/>
          </a:xfrm>
        </p:spPr>
        <p:txBody>
          <a:bodyPr>
            <a:noAutofit/>
          </a:bodyPr>
          <a:lstStyle/>
          <a:p>
            <a:r>
              <a:rPr lang="en-US" sz="2800" dirty="0"/>
              <a:t>The main problems involved in the implementation of the project are Separating the Fetal Electrocardiogram(FECG) from Maternal Electrocardiogram(MECG) with minimal noise. Implementing the project in SISO and MISO systems. </a:t>
            </a:r>
            <a:endParaRPr lang="en-IN" sz="2800" dirty="0"/>
          </a:p>
          <a:p>
            <a:endParaRPr lang="en-ZA" sz="2800" noProof="1"/>
          </a:p>
        </p:txBody>
      </p:sp>
      <p:sp>
        <p:nvSpPr>
          <p:cNvPr id="4" name="Slide Number Placeholder 3">
            <a:extLst>
              <a:ext uri="{FF2B5EF4-FFF2-40B4-BE49-F238E27FC236}">
                <a16:creationId xmlns:a16="http://schemas.microsoft.com/office/drawing/2014/main" id="{79ED4A67-3A46-4F54-A12A-EAE1B53E6457}"/>
              </a:ext>
            </a:extLst>
          </p:cNvPr>
          <p:cNvSpPr>
            <a:spLocks noGrp="1"/>
          </p:cNvSpPr>
          <p:nvPr>
            <p:ph type="sldNum" sz="quarter" idx="22"/>
          </p:nvPr>
        </p:nvSpPr>
        <p:spPr>
          <a:xfrm>
            <a:off x="10700656" y="6356350"/>
            <a:ext cx="653143" cy="365125"/>
          </a:xfrm>
        </p:spPr>
        <p:txBody>
          <a:bodyPr/>
          <a:lstStyle/>
          <a:p>
            <a:fld id="{19B51A1E-902D-48AF-9020-955120F399B6}" type="slidenum">
              <a:rPr lang="en-ZA" smtClean="0"/>
              <a:pPr/>
              <a:t>3</a:t>
            </a:fld>
            <a:endParaRPr lang="en-ZA" dirty="0"/>
          </a:p>
        </p:txBody>
      </p:sp>
      <p:pic>
        <p:nvPicPr>
          <p:cNvPr id="6" name="Picture 5">
            <a:extLst>
              <a:ext uri="{FF2B5EF4-FFF2-40B4-BE49-F238E27FC236}">
                <a16:creationId xmlns:a16="http://schemas.microsoft.com/office/drawing/2014/main" id="{29F38D5F-9014-4215-8E7B-962FAD160024}"/>
              </a:ext>
            </a:extLst>
          </p:cNvPr>
          <p:cNvPicPr>
            <a:picLocks noChangeAspect="1"/>
          </p:cNvPicPr>
          <p:nvPr/>
        </p:nvPicPr>
        <p:blipFill>
          <a:blip r:embed="rId2"/>
          <a:stretch>
            <a:fillRect/>
          </a:stretch>
        </p:blipFill>
        <p:spPr>
          <a:xfrm>
            <a:off x="319050" y="3134936"/>
            <a:ext cx="4539202" cy="3403976"/>
          </a:xfrm>
          <a:prstGeom prst="rect">
            <a:avLst/>
          </a:prstGeom>
        </p:spPr>
      </p:pic>
    </p:spTree>
    <p:extLst>
      <p:ext uri="{BB962C8B-B14F-4D97-AF65-F5344CB8AC3E}">
        <p14:creationId xmlns:p14="http://schemas.microsoft.com/office/powerpoint/2010/main" val="20693930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630B13-FF2A-4804-9B2F-8DF7BC93DE57}"/>
              </a:ext>
            </a:extLst>
          </p:cNvPr>
          <p:cNvSpPr>
            <a:spLocks noGrp="1"/>
          </p:cNvSpPr>
          <p:nvPr>
            <p:ph type="title"/>
          </p:nvPr>
        </p:nvSpPr>
        <p:spPr>
          <a:xfrm>
            <a:off x="5495925" y="315230"/>
            <a:ext cx="5574847" cy="846301"/>
          </a:xfrm>
        </p:spPr>
        <p:txBody>
          <a:bodyPr>
            <a:normAutofit/>
          </a:bodyPr>
          <a:lstStyle/>
          <a:p>
            <a:r>
              <a:rPr lang="en-IN" sz="4000" b="1" u="sng" dirty="0"/>
              <a:t>PROPOSED SOLUTION</a:t>
            </a:r>
          </a:p>
        </p:txBody>
      </p:sp>
      <p:sp>
        <p:nvSpPr>
          <p:cNvPr id="4" name="Text Placeholder 3">
            <a:extLst>
              <a:ext uri="{FF2B5EF4-FFF2-40B4-BE49-F238E27FC236}">
                <a16:creationId xmlns:a16="http://schemas.microsoft.com/office/drawing/2014/main" id="{DAF8B9AC-49CC-4A29-B43E-9918FA96B2D1}"/>
              </a:ext>
            </a:extLst>
          </p:cNvPr>
          <p:cNvSpPr>
            <a:spLocks noGrp="1"/>
          </p:cNvSpPr>
          <p:nvPr>
            <p:ph type="body" sz="quarter" idx="15"/>
          </p:nvPr>
        </p:nvSpPr>
        <p:spPr>
          <a:xfrm>
            <a:off x="4695825" y="1801553"/>
            <a:ext cx="6374947" cy="4391025"/>
          </a:xfrm>
        </p:spPr>
        <p:txBody>
          <a:bodyPr>
            <a:noAutofit/>
          </a:bodyPr>
          <a:lstStyle/>
          <a:p>
            <a:pPr marL="0" indent="0" algn="ctr">
              <a:buNone/>
            </a:pPr>
            <a:r>
              <a:rPr lang="en-US" sz="2400" b="1" dirty="0"/>
              <a:t>ADAPTIVE NOISE CANCELLATION SYSTEM </a:t>
            </a:r>
          </a:p>
          <a:p>
            <a:pPr marL="0" indent="0" algn="ctr">
              <a:buNone/>
            </a:pPr>
            <a:endParaRPr lang="en-US" sz="2400" b="1" dirty="0"/>
          </a:p>
          <a:p>
            <a:pPr marL="0" indent="0">
              <a:buNone/>
            </a:pPr>
            <a:r>
              <a:rPr lang="en-US" sz="2400" dirty="0"/>
              <a:t>Adaptive noise cancellation is an alternative technique of estimating signals corrupted by additive noise or interference. Its advantage lies in that, with no priori estimates of signal or noise, levels of noise rejection are attained that would be difficult or impossible to achieve by other signal processing methods of removing noise.</a:t>
            </a:r>
          </a:p>
          <a:p>
            <a:pPr marL="0" indent="0">
              <a:buNone/>
            </a:pPr>
            <a:endParaRPr lang="en-IN" sz="2400" dirty="0"/>
          </a:p>
          <a:p>
            <a:endParaRPr lang="en-IN" sz="2400" dirty="0"/>
          </a:p>
        </p:txBody>
      </p:sp>
      <p:sp>
        <p:nvSpPr>
          <p:cNvPr id="11" name="Slide Number Placeholder 10">
            <a:extLst>
              <a:ext uri="{FF2B5EF4-FFF2-40B4-BE49-F238E27FC236}">
                <a16:creationId xmlns:a16="http://schemas.microsoft.com/office/drawing/2014/main" id="{ECA435A1-A31E-4F32-8BD2-F01EBF5C6BD1}"/>
              </a:ext>
            </a:extLst>
          </p:cNvPr>
          <p:cNvSpPr>
            <a:spLocks noGrp="1"/>
          </p:cNvSpPr>
          <p:nvPr>
            <p:ph type="sldNum" sz="quarter" idx="22"/>
          </p:nvPr>
        </p:nvSpPr>
        <p:spPr/>
        <p:txBody>
          <a:bodyPr/>
          <a:lstStyle/>
          <a:p>
            <a:fld id="{B5CEABB6-07DC-46E8-9B57-56EC44A396E5}" type="slidenum">
              <a:rPr lang="en-US" smtClean="0"/>
              <a:pPr/>
              <a:t>4</a:t>
            </a:fld>
            <a:endParaRPr lang="en-US" dirty="0"/>
          </a:p>
        </p:txBody>
      </p:sp>
      <p:pic>
        <p:nvPicPr>
          <p:cNvPr id="1026" name="Picture 2" descr="Ecg HD Stock Images | Shutterstock">
            <a:extLst>
              <a:ext uri="{FF2B5EF4-FFF2-40B4-BE49-F238E27FC236}">
                <a16:creationId xmlns:a16="http://schemas.microsoft.com/office/drawing/2014/main" id="{99E24A1F-966A-444D-8C95-2F61DDCB0BE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6369" b="7431"/>
          <a:stretch/>
        </p:blipFill>
        <p:spPr bwMode="auto">
          <a:xfrm>
            <a:off x="190499" y="4117974"/>
            <a:ext cx="4200525" cy="223837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6226C2EA-EDA4-41FA-A965-B467884E15D3}"/>
              </a:ext>
            </a:extLst>
          </p:cNvPr>
          <p:cNvPicPr>
            <a:picLocks noChangeAspect="1"/>
          </p:cNvPicPr>
          <p:nvPr/>
        </p:nvPicPr>
        <p:blipFill>
          <a:blip r:embed="rId3"/>
          <a:stretch>
            <a:fillRect/>
          </a:stretch>
        </p:blipFill>
        <p:spPr>
          <a:xfrm>
            <a:off x="190499" y="596900"/>
            <a:ext cx="4255888" cy="2346325"/>
          </a:xfrm>
          <a:prstGeom prst="rect">
            <a:avLst/>
          </a:prstGeom>
        </p:spPr>
      </p:pic>
    </p:spTree>
    <p:extLst>
      <p:ext uri="{BB962C8B-B14F-4D97-AF65-F5344CB8AC3E}">
        <p14:creationId xmlns:p14="http://schemas.microsoft.com/office/powerpoint/2010/main" val="42730968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41234DF4-514A-4F0E-AAB6-DB240F161FF0}"/>
              </a:ext>
            </a:extLst>
          </p:cNvPr>
          <p:cNvSpPr>
            <a:spLocks noGrp="1"/>
          </p:cNvSpPr>
          <p:nvPr>
            <p:ph type="sldNum" sz="quarter" idx="12"/>
          </p:nvPr>
        </p:nvSpPr>
        <p:spPr/>
        <p:txBody>
          <a:bodyPr/>
          <a:lstStyle/>
          <a:p>
            <a:fld id="{B5CEABB6-07DC-46E8-9B57-56EC44A396E5}" type="slidenum">
              <a:rPr lang="en-US" smtClean="0"/>
              <a:t>5</a:t>
            </a:fld>
            <a:endParaRPr lang="en-US" dirty="0"/>
          </a:p>
        </p:txBody>
      </p:sp>
      <p:sp>
        <p:nvSpPr>
          <p:cNvPr id="15" name="Content Placeholder 2">
            <a:extLst>
              <a:ext uri="{FF2B5EF4-FFF2-40B4-BE49-F238E27FC236}">
                <a16:creationId xmlns:a16="http://schemas.microsoft.com/office/drawing/2014/main" id="{CD52836B-9DF5-4000-9B91-D98588903634}"/>
              </a:ext>
            </a:extLst>
          </p:cNvPr>
          <p:cNvSpPr txBox="1">
            <a:spLocks/>
          </p:cNvSpPr>
          <p:nvPr/>
        </p:nvSpPr>
        <p:spPr>
          <a:xfrm>
            <a:off x="1994645" y="996156"/>
            <a:ext cx="8595360" cy="435133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400" b="1" dirty="0"/>
              <a:t>ADAPTIVE FILTERS</a:t>
            </a:r>
          </a:p>
          <a:p>
            <a:pPr marL="0" indent="0">
              <a:buFont typeface="Arial" panose="020B0604020202020204" pitchFamily="34" charset="0"/>
              <a:buNone/>
            </a:pPr>
            <a:r>
              <a:rPr lang="en-US" sz="2400" dirty="0"/>
              <a:t>Adaptive filters are digital filters with an impulse response, or transfer-function, that can be adjusted or changed over time to match desired system characteristics. Unlike fixed filters, which have a fixed impulse response, adaptive filters do not require complete a priori knowledge of the statistics of the signals to be filtered. Adaptive filters require little or no a prior knowledge and moreover, have the capability of adaptively tracking the signal under non-stationary circumstances.</a:t>
            </a:r>
            <a:endParaRPr lang="en-IN" sz="2400" dirty="0"/>
          </a:p>
        </p:txBody>
      </p:sp>
      <p:pic>
        <p:nvPicPr>
          <p:cNvPr id="17" name="Picture 16">
            <a:extLst>
              <a:ext uri="{FF2B5EF4-FFF2-40B4-BE49-F238E27FC236}">
                <a16:creationId xmlns:a16="http://schemas.microsoft.com/office/drawing/2014/main" id="{7B5C676A-F189-43AA-8BD3-4EDF865919AE}"/>
              </a:ext>
            </a:extLst>
          </p:cNvPr>
          <p:cNvPicPr>
            <a:picLocks noChangeAspect="1"/>
          </p:cNvPicPr>
          <p:nvPr/>
        </p:nvPicPr>
        <p:blipFill>
          <a:blip r:embed="rId2"/>
          <a:stretch>
            <a:fillRect/>
          </a:stretch>
        </p:blipFill>
        <p:spPr>
          <a:xfrm>
            <a:off x="3793075" y="4732917"/>
            <a:ext cx="4998499" cy="1920295"/>
          </a:xfrm>
          <a:prstGeom prst="rect">
            <a:avLst/>
          </a:prstGeom>
        </p:spPr>
      </p:pic>
    </p:spTree>
    <p:extLst>
      <p:ext uri="{BB962C8B-B14F-4D97-AF65-F5344CB8AC3E}">
        <p14:creationId xmlns:p14="http://schemas.microsoft.com/office/powerpoint/2010/main" val="34001819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41234DF4-514A-4F0E-AAB6-DB240F161FF0}"/>
              </a:ext>
            </a:extLst>
          </p:cNvPr>
          <p:cNvSpPr>
            <a:spLocks noGrp="1"/>
          </p:cNvSpPr>
          <p:nvPr>
            <p:ph type="sldNum" sz="quarter" idx="12"/>
          </p:nvPr>
        </p:nvSpPr>
        <p:spPr/>
        <p:txBody>
          <a:bodyPr/>
          <a:lstStyle/>
          <a:p>
            <a:fld id="{B5CEABB6-07DC-46E8-9B57-56EC44A396E5}" type="slidenum">
              <a:rPr lang="en-US" smtClean="0"/>
              <a:t>6</a:t>
            </a:fld>
            <a:endParaRPr lang="en-US" dirty="0"/>
          </a:p>
        </p:txBody>
      </p:sp>
      <p:sp>
        <p:nvSpPr>
          <p:cNvPr id="41" name="Content Placeholder 2">
            <a:extLst>
              <a:ext uri="{FF2B5EF4-FFF2-40B4-BE49-F238E27FC236}">
                <a16:creationId xmlns:a16="http://schemas.microsoft.com/office/drawing/2014/main" id="{B82EB40F-A34D-4679-AB31-5B77D8BFA43E}"/>
              </a:ext>
            </a:extLst>
          </p:cNvPr>
          <p:cNvSpPr txBox="1">
            <a:spLocks/>
          </p:cNvSpPr>
          <p:nvPr/>
        </p:nvSpPr>
        <p:spPr>
          <a:xfrm>
            <a:off x="1280922" y="714375"/>
            <a:ext cx="8595360" cy="435133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b="1" dirty="0"/>
              <a:t>ADAPTIVE ALGORITHMS </a:t>
            </a:r>
          </a:p>
          <a:p>
            <a:pPr marL="0" indent="0" algn="ctr">
              <a:buFont typeface="Arial" panose="020B0604020202020204" pitchFamily="34" charset="0"/>
              <a:buNone/>
            </a:pPr>
            <a:endParaRPr lang="en-US" b="1" dirty="0"/>
          </a:p>
          <a:p>
            <a:pPr marL="0" indent="0">
              <a:buFont typeface="Arial" panose="020B0604020202020204" pitchFamily="34" charset="0"/>
              <a:buNone/>
            </a:pPr>
            <a:r>
              <a:rPr lang="en-US" dirty="0"/>
              <a:t>An adaptive algorithm is a set of instructions to perform a function that can adapt in the event of changes in environment. Adaptive algorithms are able to intelligently adjust their activities in light of changing circumstances to achieve the best possible output.</a:t>
            </a:r>
            <a:endParaRPr lang="en-IN" dirty="0"/>
          </a:p>
        </p:txBody>
      </p:sp>
      <p:pic>
        <p:nvPicPr>
          <p:cNvPr id="44" name="Picture 43">
            <a:extLst>
              <a:ext uri="{FF2B5EF4-FFF2-40B4-BE49-F238E27FC236}">
                <a16:creationId xmlns:a16="http://schemas.microsoft.com/office/drawing/2014/main" id="{C000994A-7005-4438-8E66-54A7E6D6830A}"/>
              </a:ext>
            </a:extLst>
          </p:cNvPr>
          <p:cNvPicPr>
            <a:picLocks noChangeAspect="1"/>
          </p:cNvPicPr>
          <p:nvPr/>
        </p:nvPicPr>
        <p:blipFill rotWithShape="1">
          <a:blip r:embed="rId2"/>
          <a:srcRect l="10036" t="4689" r="7161" b="3427"/>
          <a:stretch/>
        </p:blipFill>
        <p:spPr>
          <a:xfrm>
            <a:off x="8362950" y="3997325"/>
            <a:ext cx="2828925" cy="2724150"/>
          </a:xfrm>
          <a:prstGeom prst="rect">
            <a:avLst/>
          </a:prstGeom>
        </p:spPr>
      </p:pic>
      <p:pic>
        <p:nvPicPr>
          <p:cNvPr id="4" name="Picture 3">
            <a:extLst>
              <a:ext uri="{FF2B5EF4-FFF2-40B4-BE49-F238E27FC236}">
                <a16:creationId xmlns:a16="http://schemas.microsoft.com/office/drawing/2014/main" id="{7C6676DC-8BD2-4F37-8F79-2BD0ED947803}"/>
              </a:ext>
            </a:extLst>
          </p:cNvPr>
          <p:cNvPicPr>
            <a:picLocks noChangeAspect="1"/>
          </p:cNvPicPr>
          <p:nvPr/>
        </p:nvPicPr>
        <p:blipFill>
          <a:blip r:embed="rId3"/>
          <a:stretch>
            <a:fillRect/>
          </a:stretch>
        </p:blipFill>
        <p:spPr>
          <a:xfrm>
            <a:off x="1480524" y="4185652"/>
            <a:ext cx="4948851" cy="2353260"/>
          </a:xfrm>
          <a:prstGeom prst="rect">
            <a:avLst/>
          </a:prstGeom>
        </p:spPr>
      </p:pic>
    </p:spTree>
    <p:extLst>
      <p:ext uri="{BB962C8B-B14F-4D97-AF65-F5344CB8AC3E}">
        <p14:creationId xmlns:p14="http://schemas.microsoft.com/office/powerpoint/2010/main" val="26092630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46868410-BE8A-4C98-9C72-20D0A2A6A8B9}"/>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7</a:t>
            </a:fld>
            <a:endParaRPr lang="en-US" dirty="0"/>
          </a:p>
        </p:txBody>
      </p:sp>
      <p:sp>
        <p:nvSpPr>
          <p:cNvPr id="10" name="Title 9">
            <a:extLst>
              <a:ext uri="{FF2B5EF4-FFF2-40B4-BE49-F238E27FC236}">
                <a16:creationId xmlns:a16="http://schemas.microsoft.com/office/drawing/2014/main" id="{625E05C1-504F-4543-89E2-EDD58DF6C43A}"/>
              </a:ext>
            </a:extLst>
          </p:cNvPr>
          <p:cNvSpPr>
            <a:spLocks noGrp="1"/>
          </p:cNvSpPr>
          <p:nvPr>
            <p:ph type="title"/>
          </p:nvPr>
        </p:nvSpPr>
        <p:spPr>
          <a:xfrm>
            <a:off x="1885156" y="390295"/>
            <a:ext cx="8421688" cy="1325563"/>
          </a:xfrm>
        </p:spPr>
        <p:txBody>
          <a:bodyPr>
            <a:normAutofit/>
          </a:bodyPr>
          <a:lstStyle/>
          <a:p>
            <a:r>
              <a:rPr lang="en-US" sz="4000" b="1" u="sng" dirty="0"/>
              <a:t>BLOCK DIAGRAM</a:t>
            </a:r>
            <a:br>
              <a:rPr lang="en-IN" sz="4000" b="1" u="sng" dirty="0"/>
            </a:br>
            <a:endParaRPr lang="en-IN" sz="4000" b="1" u="sng" dirty="0"/>
          </a:p>
        </p:txBody>
      </p:sp>
      <p:pic>
        <p:nvPicPr>
          <p:cNvPr id="22" name="Picture 21">
            <a:extLst>
              <a:ext uri="{FF2B5EF4-FFF2-40B4-BE49-F238E27FC236}">
                <a16:creationId xmlns:a16="http://schemas.microsoft.com/office/drawing/2014/main" id="{F39086E0-7098-4754-8C61-5C8622781CDA}"/>
              </a:ext>
            </a:extLst>
          </p:cNvPr>
          <p:cNvPicPr>
            <a:picLocks noChangeAspect="1"/>
          </p:cNvPicPr>
          <p:nvPr/>
        </p:nvPicPr>
        <p:blipFill>
          <a:blip r:embed="rId2"/>
          <a:stretch>
            <a:fillRect/>
          </a:stretch>
        </p:blipFill>
        <p:spPr>
          <a:xfrm>
            <a:off x="1314450" y="1478527"/>
            <a:ext cx="8972550" cy="5103248"/>
          </a:xfrm>
          <a:prstGeom prst="rect">
            <a:avLst/>
          </a:prstGeom>
        </p:spPr>
      </p:pic>
    </p:spTree>
    <p:extLst>
      <p:ext uri="{BB962C8B-B14F-4D97-AF65-F5344CB8AC3E}">
        <p14:creationId xmlns:p14="http://schemas.microsoft.com/office/powerpoint/2010/main" val="34774530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Slide Number Placeholder 16">
            <a:extLst>
              <a:ext uri="{FF2B5EF4-FFF2-40B4-BE49-F238E27FC236}">
                <a16:creationId xmlns:a16="http://schemas.microsoft.com/office/drawing/2014/main" id="{B6A8C3DE-D2B5-476B-8E37-43AA8A8137A1}"/>
              </a:ext>
            </a:extLst>
          </p:cNvPr>
          <p:cNvSpPr>
            <a:spLocks noGrp="1"/>
          </p:cNvSpPr>
          <p:nvPr>
            <p:ph type="sldNum" sz="quarter" idx="12"/>
          </p:nvPr>
        </p:nvSpPr>
        <p:spPr/>
        <p:txBody>
          <a:bodyPr/>
          <a:lstStyle/>
          <a:p>
            <a:fld id="{B5CEABB6-07DC-46E8-9B57-56EC44A396E5}" type="slidenum">
              <a:rPr lang="en-US" smtClean="0"/>
              <a:t>8</a:t>
            </a:fld>
            <a:endParaRPr lang="en-US" dirty="0"/>
          </a:p>
        </p:txBody>
      </p:sp>
      <p:sp>
        <p:nvSpPr>
          <p:cNvPr id="20" name="Title 1">
            <a:extLst>
              <a:ext uri="{FF2B5EF4-FFF2-40B4-BE49-F238E27FC236}">
                <a16:creationId xmlns:a16="http://schemas.microsoft.com/office/drawing/2014/main" id="{586CB13E-1A4D-4E56-9C9D-CD8004310D8E}"/>
              </a:ext>
            </a:extLst>
          </p:cNvPr>
          <p:cNvSpPr>
            <a:spLocks noGrp="1"/>
          </p:cNvSpPr>
          <p:nvPr>
            <p:ph type="title"/>
          </p:nvPr>
        </p:nvSpPr>
        <p:spPr>
          <a:xfrm>
            <a:off x="838200" y="571500"/>
            <a:ext cx="10515600" cy="1063625"/>
          </a:xfrm>
        </p:spPr>
        <p:txBody>
          <a:bodyPr>
            <a:normAutofit fontScale="90000"/>
          </a:bodyPr>
          <a:lstStyle/>
          <a:p>
            <a:pPr rtl="0">
              <a:spcBef>
                <a:spcPts val="0"/>
              </a:spcBef>
              <a:spcAft>
                <a:spcPts val="0"/>
              </a:spcAft>
            </a:pPr>
            <a:r>
              <a:rPr lang="en-US" sz="1800" b="1" i="0" u="sng" strike="noStrike" dirty="0">
                <a:solidFill>
                  <a:srgbClr val="FFFFFF"/>
                </a:solidFill>
                <a:effectLst/>
                <a:latin typeface="Roboto Slab"/>
              </a:rPr>
              <a:t>Types of Adaptive Algorithms used</a:t>
            </a:r>
            <a:br>
              <a:rPr lang="en-US" b="1" u="sng" dirty="0">
                <a:effectLst/>
              </a:rPr>
            </a:br>
            <a:br>
              <a:rPr lang="en-US" b="1" u="sng" dirty="0"/>
            </a:br>
            <a:r>
              <a:rPr lang="en-US" sz="4000" b="1" u="sng" dirty="0"/>
              <a:t>TYPES OF ADAPTIVE ALGORITHMS USED</a:t>
            </a:r>
            <a:endParaRPr lang="en-IN" sz="4000" b="1" u="sng" dirty="0"/>
          </a:p>
        </p:txBody>
      </p:sp>
      <p:sp>
        <p:nvSpPr>
          <p:cNvPr id="21" name="Content Placeholder 2">
            <a:extLst>
              <a:ext uri="{FF2B5EF4-FFF2-40B4-BE49-F238E27FC236}">
                <a16:creationId xmlns:a16="http://schemas.microsoft.com/office/drawing/2014/main" id="{1F7C2DC4-F7CC-4203-B584-91BE839647EB}"/>
              </a:ext>
            </a:extLst>
          </p:cNvPr>
          <p:cNvSpPr txBox="1">
            <a:spLocks/>
          </p:cNvSpPr>
          <p:nvPr/>
        </p:nvSpPr>
        <p:spPr>
          <a:xfrm>
            <a:off x="1271397" y="1876193"/>
            <a:ext cx="8595360" cy="3932237"/>
          </a:xfrm>
          <a:prstGeom prst="rect">
            <a:avLst/>
          </a:prstGeom>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lang="en-US" sz="1400" kern="1200" spc="150" baseline="0" dirty="0" smtClean="0">
                <a:solidFill>
                  <a:schemeClr val="tx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marL="342900" indent="-342900" algn="l">
              <a:buFont typeface="Arial" panose="020B0604020202020204" pitchFamily="34" charset="0"/>
              <a:buChar char="•"/>
            </a:pPr>
            <a:r>
              <a:rPr lang="en-US" sz="2800" dirty="0"/>
              <a:t>Least Mean Square Method</a:t>
            </a:r>
          </a:p>
          <a:p>
            <a:pPr marL="342900" indent="-342900" algn="l">
              <a:buFont typeface="Arial" panose="020B0604020202020204" pitchFamily="34" charset="0"/>
              <a:buChar char="•"/>
            </a:pPr>
            <a:r>
              <a:rPr lang="en-US" sz="2800" dirty="0"/>
              <a:t>Leaky Least Mean Square Method</a:t>
            </a:r>
          </a:p>
          <a:p>
            <a:pPr marL="342900" indent="-342900" algn="l">
              <a:buFont typeface="Arial" panose="020B0604020202020204" pitchFamily="34" charset="0"/>
              <a:buChar char="•"/>
            </a:pPr>
            <a:r>
              <a:rPr lang="en-US" sz="2800" dirty="0"/>
              <a:t>Normalized Least Mean Square Method</a:t>
            </a:r>
          </a:p>
          <a:p>
            <a:pPr marL="342900" indent="-342900" algn="l">
              <a:buFont typeface="Arial" panose="020B0604020202020204" pitchFamily="34" charset="0"/>
              <a:buChar char="•"/>
            </a:pPr>
            <a:endParaRPr lang="en-US" sz="2800" dirty="0"/>
          </a:p>
        </p:txBody>
      </p:sp>
      <p:pic>
        <p:nvPicPr>
          <p:cNvPr id="22" name="Picture 21">
            <a:extLst>
              <a:ext uri="{FF2B5EF4-FFF2-40B4-BE49-F238E27FC236}">
                <a16:creationId xmlns:a16="http://schemas.microsoft.com/office/drawing/2014/main" id="{FE024A26-CB8F-425D-8A6C-6B78915AF147}"/>
              </a:ext>
            </a:extLst>
          </p:cNvPr>
          <p:cNvPicPr>
            <a:picLocks noChangeAspect="1"/>
          </p:cNvPicPr>
          <p:nvPr/>
        </p:nvPicPr>
        <p:blipFill>
          <a:blip r:embed="rId2"/>
          <a:stretch>
            <a:fillRect/>
          </a:stretch>
        </p:blipFill>
        <p:spPr>
          <a:xfrm>
            <a:off x="8956942" y="3589900"/>
            <a:ext cx="2945866" cy="2696600"/>
          </a:xfrm>
          <a:prstGeom prst="rect">
            <a:avLst/>
          </a:prstGeom>
        </p:spPr>
      </p:pic>
    </p:spTree>
    <p:extLst>
      <p:ext uri="{BB962C8B-B14F-4D97-AF65-F5344CB8AC3E}">
        <p14:creationId xmlns:p14="http://schemas.microsoft.com/office/powerpoint/2010/main" val="39401969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930291-20B8-4E18-9EEC-22D28FD4D69C}"/>
              </a:ext>
            </a:extLst>
          </p:cNvPr>
          <p:cNvSpPr>
            <a:spLocks noGrp="1"/>
          </p:cNvSpPr>
          <p:nvPr>
            <p:ph type="title"/>
          </p:nvPr>
        </p:nvSpPr>
        <p:spPr/>
        <p:txBody>
          <a:bodyPr/>
          <a:lstStyle/>
          <a:p>
            <a:r>
              <a:rPr lang="en-IN" b="1" u="sng" dirty="0"/>
              <a:t>PROJECT IMPLEMENTATION</a:t>
            </a:r>
            <a:br>
              <a:rPr lang="en-IN" b="1" u="sng" dirty="0"/>
            </a:br>
            <a:endParaRPr lang="en-IN" b="1" u="sng" dirty="0"/>
          </a:p>
        </p:txBody>
      </p:sp>
      <p:sp>
        <p:nvSpPr>
          <p:cNvPr id="4" name="Date Placeholder 3">
            <a:extLst>
              <a:ext uri="{FF2B5EF4-FFF2-40B4-BE49-F238E27FC236}">
                <a16:creationId xmlns:a16="http://schemas.microsoft.com/office/drawing/2014/main" id="{84BBB493-B1A8-4988-94C7-15DE055BDC03}"/>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B7372851-2087-4F77-B46C-2D2E39593C09}"/>
              </a:ext>
            </a:extLst>
          </p:cNvPr>
          <p:cNvSpPr>
            <a:spLocks noGrp="1"/>
          </p:cNvSpPr>
          <p:nvPr>
            <p:ph type="ftr" sz="quarter" idx="11"/>
          </p:nvPr>
        </p:nvSpPr>
        <p:spPr/>
        <p:txBody>
          <a:bodyPr/>
          <a:lstStyle/>
          <a:p>
            <a:r>
              <a:rPr lang="en-US"/>
              <a:t>Pitch Deck</a:t>
            </a:r>
            <a:endParaRPr lang="en-US" dirty="0"/>
          </a:p>
        </p:txBody>
      </p:sp>
      <p:sp>
        <p:nvSpPr>
          <p:cNvPr id="6" name="Slide Number Placeholder 5">
            <a:extLst>
              <a:ext uri="{FF2B5EF4-FFF2-40B4-BE49-F238E27FC236}">
                <a16:creationId xmlns:a16="http://schemas.microsoft.com/office/drawing/2014/main" id="{3FEC13ED-1231-48DE-B469-9C087DC41903}"/>
              </a:ext>
            </a:extLst>
          </p:cNvPr>
          <p:cNvSpPr>
            <a:spLocks noGrp="1"/>
          </p:cNvSpPr>
          <p:nvPr>
            <p:ph type="sldNum" sz="quarter" idx="12"/>
          </p:nvPr>
        </p:nvSpPr>
        <p:spPr/>
        <p:txBody>
          <a:bodyPr/>
          <a:lstStyle/>
          <a:p>
            <a:fld id="{B5CEABB6-07DC-46E8-9B57-56EC44A396E5}" type="slidenum">
              <a:rPr lang="en-US" smtClean="0"/>
              <a:t>9</a:t>
            </a:fld>
            <a:endParaRPr lang="en-US" dirty="0"/>
          </a:p>
        </p:txBody>
      </p:sp>
      <p:sp>
        <p:nvSpPr>
          <p:cNvPr id="8" name="TextBox 7">
            <a:extLst>
              <a:ext uri="{FF2B5EF4-FFF2-40B4-BE49-F238E27FC236}">
                <a16:creationId xmlns:a16="http://schemas.microsoft.com/office/drawing/2014/main" id="{78B2EAC7-7EDE-4F36-865F-C492F8CEF5B3}"/>
              </a:ext>
            </a:extLst>
          </p:cNvPr>
          <p:cNvSpPr txBox="1"/>
          <p:nvPr/>
        </p:nvSpPr>
        <p:spPr>
          <a:xfrm>
            <a:off x="838201" y="1314450"/>
            <a:ext cx="10515599" cy="4801314"/>
          </a:xfrm>
          <a:prstGeom prst="rect">
            <a:avLst/>
          </a:prstGeom>
          <a:noFill/>
        </p:spPr>
        <p:txBody>
          <a:bodyPr wrap="square">
            <a:spAutoFit/>
          </a:bodyPr>
          <a:lstStyle/>
          <a:p>
            <a:r>
              <a:rPr lang="en-US" dirty="0"/>
              <a:t>1. SINGLE INPUT AND SINGLE OUTPUT SYSTEM:</a:t>
            </a:r>
          </a:p>
          <a:p>
            <a:endParaRPr lang="en-US" dirty="0"/>
          </a:p>
          <a:p>
            <a:r>
              <a:rPr lang="en-US" dirty="0"/>
              <a:t>In this SISO implementation, all the thoracic signals are averaged first and then given to the adaptive filter whose tap coefficients are updated using least mean square (LMS), normalized least mean square (NLMS) and leaky least mean square algorithms (LLMS). The average of all the thoracic signals is given as reference input to the adaptive noise canceller (ANC) and the average of all the abdomen signals is given as primary input.</a:t>
            </a:r>
          </a:p>
          <a:p>
            <a:endParaRPr lang="en-US" dirty="0"/>
          </a:p>
          <a:p>
            <a:r>
              <a:rPr lang="en-US" dirty="0"/>
              <a:t>Advantages:</a:t>
            </a:r>
          </a:p>
          <a:p>
            <a:r>
              <a:rPr lang="en-US" dirty="0"/>
              <a:t>● SISO systems have less complexity</a:t>
            </a:r>
          </a:p>
          <a:p>
            <a:r>
              <a:rPr lang="en-US" dirty="0"/>
              <a:t>● Designing is simple along with easy implementation. </a:t>
            </a:r>
          </a:p>
          <a:p>
            <a:r>
              <a:rPr lang="en-US" dirty="0"/>
              <a:t>● Less expensive. </a:t>
            </a:r>
          </a:p>
          <a:p>
            <a:endParaRPr lang="en-US" dirty="0"/>
          </a:p>
          <a:p>
            <a:r>
              <a:rPr lang="en-US" dirty="0"/>
              <a:t>Disadvantages:</a:t>
            </a:r>
          </a:p>
          <a:p>
            <a:r>
              <a:rPr lang="en-US" dirty="0"/>
              <a:t>● Channel capacity in other techniques is much better than SISO systems. </a:t>
            </a:r>
          </a:p>
          <a:p>
            <a:r>
              <a:rPr lang="en-US" dirty="0"/>
              <a:t>● Interference and fading occurs.</a:t>
            </a:r>
          </a:p>
          <a:p>
            <a:r>
              <a:rPr lang="en-US" dirty="0"/>
              <a:t>● Less error correction. </a:t>
            </a:r>
            <a:endParaRPr lang="en-IN" dirty="0"/>
          </a:p>
        </p:txBody>
      </p:sp>
    </p:spTree>
    <p:extLst>
      <p:ext uri="{BB962C8B-B14F-4D97-AF65-F5344CB8AC3E}">
        <p14:creationId xmlns:p14="http://schemas.microsoft.com/office/powerpoint/2010/main" val="1537528711"/>
      </p:ext>
    </p:extLst>
  </p:cSld>
  <p:clrMapOvr>
    <a:masterClrMapping/>
  </p:clrMapOvr>
</p:sld>
</file>

<file path=ppt/theme/theme1.xml><?xml version="1.0" encoding="utf-8"?>
<a:theme xmlns:a="http://schemas.openxmlformats.org/drawingml/2006/main" name="Monoline">
  <a:themeElements>
    <a:clrScheme name="Custom 149">
      <a:dk1>
        <a:sysClr val="windowText" lastClr="000000"/>
      </a:dk1>
      <a:lt1>
        <a:sysClr val="window" lastClr="FFFFFF"/>
      </a:lt1>
      <a:dk2>
        <a:srgbClr val="44546A"/>
      </a:dk2>
      <a:lt2>
        <a:srgbClr val="E7E6E6"/>
      </a:lt2>
      <a:accent1>
        <a:srgbClr val="E9E6D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56">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inimalist dark sales pitch_tm22318419_Win32_LW__SL_v3" id="{25F84EBA-C1D2-4AFA-BE29-F69FFF8F2DC6}" vid="{6C5BA4FE-EBF3-4DA8-82DB-24F1AF7B6C4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D446390-8521-40A2-A462-EA068123BED9}">
  <ds:schemaRefs>
    <ds:schemaRef ds:uri="http://schemas.microsoft.com/sharepoint/v3/contenttype/forms"/>
  </ds:schemaRefs>
</ds:datastoreItem>
</file>

<file path=customXml/itemProps2.xml><?xml version="1.0" encoding="utf-8"?>
<ds:datastoreItem xmlns:ds="http://schemas.openxmlformats.org/officeDocument/2006/customXml" ds:itemID="{B5BA3906-9696-4247-AC0D-DD5C26B2A70A}">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01E84A1C-2814-43A7-9448-348326113A4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
  <TotalTime>1572</TotalTime>
  <Words>1592</Words>
  <Application>Microsoft Office PowerPoint</Application>
  <PresentationFormat>Widescreen</PresentationFormat>
  <Paragraphs>134</Paragraphs>
  <Slides>24</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24</vt:i4>
      </vt:variant>
    </vt:vector>
  </HeadingPairs>
  <TitlesOfParts>
    <vt:vector size="30" baseType="lpstr">
      <vt:lpstr>Arial</vt:lpstr>
      <vt:lpstr>Arial Rounded MT Bold</vt:lpstr>
      <vt:lpstr>Calibri</vt:lpstr>
      <vt:lpstr>Roboto Slab</vt:lpstr>
      <vt:lpstr>Tenorite</vt:lpstr>
      <vt:lpstr>Monoline</vt:lpstr>
      <vt:lpstr>DIGITAL SIGNAL PROCESSING     EXTRACTION OF FOETUS HEARTBEAT</vt:lpstr>
      <vt:lpstr>INTRODUCTION</vt:lpstr>
      <vt:lpstr>PROBLEM FORMULATION</vt:lpstr>
      <vt:lpstr>PROPOSED SOLUTION</vt:lpstr>
      <vt:lpstr>PowerPoint Presentation</vt:lpstr>
      <vt:lpstr>PowerPoint Presentation</vt:lpstr>
      <vt:lpstr>BLOCK DIAGRAM </vt:lpstr>
      <vt:lpstr>Types of Adaptive Algorithms used  TYPES OF ADAPTIVE ALGORITHMS USED</vt:lpstr>
      <vt:lpstr>PROJECT IMPLEMENTATION </vt:lpstr>
      <vt:lpstr>PowerPoint Presentation</vt:lpstr>
      <vt:lpstr>SOURCE CODE IMPLEMENTATION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NAINIKA CHINAMSETTY</dc:creator>
  <cp:lastModifiedBy>Rahul Nair</cp:lastModifiedBy>
  <cp:revision>38</cp:revision>
  <dcterms:created xsi:type="dcterms:W3CDTF">2021-09-01T15:15:47Z</dcterms:created>
  <dcterms:modified xsi:type="dcterms:W3CDTF">2021-12-10T18:12:25Z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